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8" r:id="rId2"/>
    <p:sldId id="270" r:id="rId3"/>
    <p:sldId id="266" r:id="rId4"/>
    <p:sldId id="26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0" autoAdjust="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124A-907D-402F-8974-D3613AD7BBD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0BA05-82C7-400A-B613-EEDC06431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atbel.ucoz.ru/rannee/gol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809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548680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Играем 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с Агнией </a:t>
            </a:r>
            <a:r>
              <a:rPr lang="ru-RU" sz="8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Барто</a:t>
            </a:r>
            <a:endParaRPr lang="ru-RU" sz="8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6528" cy="11595"/>
          </a:xfrm>
        </p:grpSpPr>
        <p:sp>
          <p:nvSpPr>
            <p:cNvPr id="7171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2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233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22954" y="0"/>
                </a:cxn>
                <a:cxn ang="0">
                  <a:pos x="3322954" y="38100"/>
                </a:cxn>
                <a:cxn ang="0">
                  <a:pos x="0" y="38100"/>
                </a:cxn>
              </a:cxnLst>
              <a:rect l="0" t="0" r="r" b="b"/>
              <a:pathLst>
                <a:path w="3322954" h="38100">
                  <a:moveTo>
                    <a:pt x="0" y="38100"/>
                  </a:moveTo>
                  <a:lnTo>
                    <a:pt x="0" y="0"/>
                  </a:lnTo>
                  <a:lnTo>
                    <a:pt x="3322954" y="0"/>
                  </a:lnTo>
                  <a:lnTo>
                    <a:pt x="332295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3" name="Freeform 5"/>
            <p:cNvSpPr>
              <a:spLocks noChangeArrowheads="1"/>
            </p:cNvSpPr>
            <p:nvPr/>
          </p:nvSpPr>
          <p:spPr bwMode="auto">
            <a:xfrm>
              <a:off x="529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4" name="Freeform 6"/>
            <p:cNvSpPr>
              <a:spLocks noChangeArrowheads="1"/>
            </p:cNvSpPr>
            <p:nvPr/>
          </p:nvSpPr>
          <p:spPr bwMode="auto">
            <a:xfrm>
              <a:off x="5353" y="0"/>
              <a:ext cx="5774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66235" y="0"/>
                </a:cxn>
                <a:cxn ang="0">
                  <a:pos x="3666235" y="38100"/>
                </a:cxn>
                <a:cxn ang="0">
                  <a:pos x="0" y="38100"/>
                </a:cxn>
              </a:cxnLst>
              <a:rect l="0" t="0" r="r" b="b"/>
              <a:pathLst>
                <a:path w="3666235" h="38100">
                  <a:moveTo>
                    <a:pt x="0" y="38100"/>
                  </a:moveTo>
                  <a:lnTo>
                    <a:pt x="0" y="0"/>
                  </a:lnTo>
                  <a:lnTo>
                    <a:pt x="3666235" y="0"/>
                  </a:lnTo>
                  <a:lnTo>
                    <a:pt x="366623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5" name="Freeform 7"/>
            <p:cNvSpPr>
              <a:spLocks noChangeArrowheads="1"/>
            </p:cNvSpPr>
            <p:nvPr/>
          </p:nvSpPr>
          <p:spPr bwMode="auto">
            <a:xfrm>
              <a:off x="11127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6" name="Freeform 8"/>
            <p:cNvSpPr>
              <a:spLocks noChangeArrowheads="1"/>
            </p:cNvSpPr>
            <p:nvPr/>
          </p:nvSpPr>
          <p:spPr bwMode="auto">
            <a:xfrm>
              <a:off x="11187" y="0"/>
              <a:ext cx="52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353434" y="38100"/>
                </a:cxn>
                <a:cxn ang="0">
                  <a:pos x="3353434" y="0"/>
                </a:cxn>
                <a:cxn ang="0">
                  <a:pos x="0" y="0"/>
                </a:cxn>
              </a:cxnLst>
              <a:rect l="0" t="0" r="r" b="b"/>
              <a:pathLst>
                <a:path w="3353434" h="38100">
                  <a:moveTo>
                    <a:pt x="0" y="0"/>
                  </a:moveTo>
                  <a:lnTo>
                    <a:pt x="0" y="38100"/>
                  </a:lnTo>
                  <a:lnTo>
                    <a:pt x="3353434" y="38100"/>
                  </a:lnTo>
                  <a:lnTo>
                    <a:pt x="33534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7" name="Freeform 9"/>
            <p:cNvSpPr>
              <a:spLocks noChangeArrowheads="1"/>
            </p:cNvSpPr>
            <p:nvPr/>
          </p:nvSpPr>
          <p:spPr bwMode="auto">
            <a:xfrm>
              <a:off x="16468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8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9" name="Freeform 11"/>
            <p:cNvSpPr>
              <a:spLocks noChangeArrowheads="1"/>
            </p:cNvSpPr>
            <p:nvPr/>
          </p:nvSpPr>
          <p:spPr bwMode="auto">
            <a:xfrm>
              <a:off x="5293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0" name="Freeform 12"/>
            <p:cNvSpPr>
              <a:spLocks noChangeArrowheads="1"/>
            </p:cNvSpPr>
            <p:nvPr/>
          </p:nvSpPr>
          <p:spPr bwMode="auto">
            <a:xfrm>
              <a:off x="11127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1" name="Freeform 13"/>
            <p:cNvSpPr>
              <a:spLocks noChangeArrowheads="1"/>
            </p:cNvSpPr>
            <p:nvPr/>
          </p:nvSpPr>
          <p:spPr bwMode="auto">
            <a:xfrm>
              <a:off x="16468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2" name="Freeform 14"/>
            <p:cNvSpPr>
              <a:spLocks noChangeArrowheads="1"/>
            </p:cNvSpPr>
            <p:nvPr/>
          </p:nvSpPr>
          <p:spPr bwMode="auto">
            <a:xfrm>
              <a:off x="0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3" name="Freeform 15"/>
            <p:cNvSpPr>
              <a:spLocks noChangeArrowheads="1"/>
            </p:cNvSpPr>
            <p:nvPr/>
          </p:nvSpPr>
          <p:spPr bwMode="auto">
            <a:xfrm>
              <a:off x="60" y="5738"/>
              <a:ext cx="5233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22954" y="0"/>
                </a:cxn>
                <a:cxn ang="0">
                  <a:pos x="3322954" y="38100"/>
                </a:cxn>
                <a:cxn ang="0">
                  <a:pos x="0" y="38100"/>
                </a:cxn>
              </a:cxnLst>
              <a:rect l="0" t="0" r="r" b="b"/>
              <a:pathLst>
                <a:path w="3322954" h="38100">
                  <a:moveTo>
                    <a:pt x="0" y="38100"/>
                  </a:moveTo>
                  <a:lnTo>
                    <a:pt x="0" y="0"/>
                  </a:lnTo>
                  <a:lnTo>
                    <a:pt x="3322954" y="0"/>
                  </a:lnTo>
                  <a:lnTo>
                    <a:pt x="332295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4" name="Freeform 16"/>
            <p:cNvSpPr>
              <a:spLocks noChangeArrowheads="1"/>
            </p:cNvSpPr>
            <p:nvPr/>
          </p:nvSpPr>
          <p:spPr bwMode="auto">
            <a:xfrm>
              <a:off x="5293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5" name="Freeform 17"/>
            <p:cNvSpPr>
              <a:spLocks noChangeArrowheads="1"/>
            </p:cNvSpPr>
            <p:nvPr/>
          </p:nvSpPr>
          <p:spPr bwMode="auto">
            <a:xfrm>
              <a:off x="5353" y="5738"/>
              <a:ext cx="5774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66235" y="0"/>
                </a:cxn>
                <a:cxn ang="0">
                  <a:pos x="3666235" y="38100"/>
                </a:cxn>
                <a:cxn ang="0">
                  <a:pos x="0" y="38100"/>
                </a:cxn>
              </a:cxnLst>
              <a:rect l="0" t="0" r="r" b="b"/>
              <a:pathLst>
                <a:path w="3666235" h="38100">
                  <a:moveTo>
                    <a:pt x="0" y="38100"/>
                  </a:moveTo>
                  <a:lnTo>
                    <a:pt x="0" y="0"/>
                  </a:lnTo>
                  <a:lnTo>
                    <a:pt x="3666235" y="0"/>
                  </a:lnTo>
                  <a:lnTo>
                    <a:pt x="366623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6" name="Freeform 18"/>
            <p:cNvSpPr>
              <a:spLocks noChangeArrowheads="1"/>
            </p:cNvSpPr>
            <p:nvPr/>
          </p:nvSpPr>
          <p:spPr bwMode="auto">
            <a:xfrm>
              <a:off x="11127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7" name="Freeform 19"/>
            <p:cNvSpPr>
              <a:spLocks noChangeArrowheads="1"/>
            </p:cNvSpPr>
            <p:nvPr/>
          </p:nvSpPr>
          <p:spPr bwMode="auto">
            <a:xfrm>
              <a:off x="11187" y="5738"/>
              <a:ext cx="52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353434" y="38100"/>
                </a:cxn>
                <a:cxn ang="0">
                  <a:pos x="3353434" y="0"/>
                </a:cxn>
                <a:cxn ang="0">
                  <a:pos x="0" y="0"/>
                </a:cxn>
              </a:cxnLst>
              <a:rect l="0" t="0" r="r" b="b"/>
              <a:pathLst>
                <a:path w="3353434" h="38100">
                  <a:moveTo>
                    <a:pt x="0" y="0"/>
                  </a:moveTo>
                  <a:lnTo>
                    <a:pt x="0" y="38100"/>
                  </a:lnTo>
                  <a:lnTo>
                    <a:pt x="3353434" y="38100"/>
                  </a:lnTo>
                  <a:lnTo>
                    <a:pt x="33534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8" name="Freeform 20"/>
            <p:cNvSpPr>
              <a:spLocks noChangeArrowheads="1"/>
            </p:cNvSpPr>
            <p:nvPr/>
          </p:nvSpPr>
          <p:spPr bwMode="auto">
            <a:xfrm>
              <a:off x="16468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89" name="Freeform 21"/>
            <p:cNvSpPr>
              <a:spLocks noChangeArrowheads="1"/>
            </p:cNvSpPr>
            <p:nvPr/>
          </p:nvSpPr>
          <p:spPr bwMode="auto">
            <a:xfrm>
              <a:off x="0" y="5798"/>
              <a:ext cx="60" cy="5737"/>
            </a:xfrm>
            <a:custGeom>
              <a:avLst/>
              <a:gdLst/>
              <a:ahLst/>
              <a:cxnLst>
                <a:cxn ang="0">
                  <a:pos x="0" y="36433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43376"/>
                </a:cxn>
                <a:cxn ang="0">
                  <a:pos x="0" y="3643376"/>
                </a:cxn>
              </a:cxnLst>
              <a:rect l="0" t="0" r="r" b="b"/>
              <a:pathLst>
                <a:path w="38100" h="3643376">
                  <a:moveTo>
                    <a:pt x="0" y="36433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43376"/>
                  </a:lnTo>
                  <a:lnTo>
                    <a:pt x="0" y="36433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0" name="Freeform 22"/>
            <p:cNvSpPr>
              <a:spLocks noChangeArrowheads="1"/>
            </p:cNvSpPr>
            <p:nvPr/>
          </p:nvSpPr>
          <p:spPr bwMode="auto">
            <a:xfrm>
              <a:off x="0" y="11535"/>
              <a:ext cx="60" cy="60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1" name="Freeform 23"/>
            <p:cNvSpPr>
              <a:spLocks noChangeArrowheads="1"/>
            </p:cNvSpPr>
            <p:nvPr/>
          </p:nvSpPr>
          <p:spPr bwMode="auto">
            <a:xfrm>
              <a:off x="60" y="11535"/>
              <a:ext cx="5233" cy="60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322954" y="0"/>
                </a:cxn>
                <a:cxn ang="0">
                  <a:pos x="3322954" y="38099"/>
                </a:cxn>
                <a:cxn ang="0">
                  <a:pos x="0" y="38099"/>
                </a:cxn>
              </a:cxnLst>
              <a:rect l="0" t="0" r="r" b="b"/>
              <a:pathLst>
                <a:path w="3322954" h="38099">
                  <a:moveTo>
                    <a:pt x="0" y="38099"/>
                  </a:moveTo>
                  <a:lnTo>
                    <a:pt x="0" y="0"/>
                  </a:lnTo>
                  <a:lnTo>
                    <a:pt x="3322954" y="0"/>
                  </a:lnTo>
                  <a:lnTo>
                    <a:pt x="3322954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2" name="Freeform 24"/>
            <p:cNvSpPr>
              <a:spLocks noChangeArrowheads="1"/>
            </p:cNvSpPr>
            <p:nvPr/>
          </p:nvSpPr>
          <p:spPr bwMode="auto">
            <a:xfrm>
              <a:off x="5293" y="5798"/>
              <a:ext cx="60" cy="5737"/>
            </a:xfrm>
            <a:custGeom>
              <a:avLst/>
              <a:gdLst/>
              <a:ahLst/>
              <a:cxnLst>
                <a:cxn ang="0">
                  <a:pos x="0" y="36433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43376"/>
                </a:cxn>
                <a:cxn ang="0">
                  <a:pos x="0" y="3643376"/>
                </a:cxn>
              </a:cxnLst>
              <a:rect l="0" t="0" r="r" b="b"/>
              <a:pathLst>
                <a:path w="38100" h="3643376">
                  <a:moveTo>
                    <a:pt x="0" y="36433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43376"/>
                  </a:lnTo>
                  <a:lnTo>
                    <a:pt x="0" y="36433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3" name="Freeform 25"/>
            <p:cNvSpPr>
              <a:spLocks noChangeArrowheads="1"/>
            </p:cNvSpPr>
            <p:nvPr/>
          </p:nvSpPr>
          <p:spPr bwMode="auto">
            <a:xfrm>
              <a:off x="5293" y="11535"/>
              <a:ext cx="60" cy="60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4" name="Freeform 26"/>
            <p:cNvSpPr>
              <a:spLocks noChangeArrowheads="1"/>
            </p:cNvSpPr>
            <p:nvPr/>
          </p:nvSpPr>
          <p:spPr bwMode="auto">
            <a:xfrm>
              <a:off x="5353" y="11535"/>
              <a:ext cx="5774" cy="60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666235" y="0"/>
                </a:cxn>
                <a:cxn ang="0">
                  <a:pos x="3666235" y="38099"/>
                </a:cxn>
                <a:cxn ang="0">
                  <a:pos x="0" y="38099"/>
                </a:cxn>
              </a:cxnLst>
              <a:rect l="0" t="0" r="r" b="b"/>
              <a:pathLst>
                <a:path w="3666235" h="38099">
                  <a:moveTo>
                    <a:pt x="0" y="38099"/>
                  </a:moveTo>
                  <a:lnTo>
                    <a:pt x="0" y="0"/>
                  </a:lnTo>
                  <a:lnTo>
                    <a:pt x="3666235" y="0"/>
                  </a:lnTo>
                  <a:lnTo>
                    <a:pt x="3666235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5" name="Freeform 27"/>
            <p:cNvSpPr>
              <a:spLocks noChangeArrowheads="1"/>
            </p:cNvSpPr>
            <p:nvPr/>
          </p:nvSpPr>
          <p:spPr bwMode="auto">
            <a:xfrm>
              <a:off x="11127" y="5798"/>
              <a:ext cx="60" cy="5737"/>
            </a:xfrm>
            <a:custGeom>
              <a:avLst/>
              <a:gdLst/>
              <a:ahLst/>
              <a:cxnLst>
                <a:cxn ang="0">
                  <a:pos x="0" y="36433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43376"/>
                </a:cxn>
                <a:cxn ang="0">
                  <a:pos x="0" y="3643376"/>
                </a:cxn>
              </a:cxnLst>
              <a:rect l="0" t="0" r="r" b="b"/>
              <a:pathLst>
                <a:path w="38100" h="3643376">
                  <a:moveTo>
                    <a:pt x="0" y="36433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43376"/>
                  </a:lnTo>
                  <a:lnTo>
                    <a:pt x="0" y="36433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6" name="Freeform 28"/>
            <p:cNvSpPr>
              <a:spLocks noChangeArrowheads="1"/>
            </p:cNvSpPr>
            <p:nvPr/>
          </p:nvSpPr>
          <p:spPr bwMode="auto">
            <a:xfrm>
              <a:off x="11127" y="11535"/>
              <a:ext cx="60" cy="60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7" name="Freeform 29"/>
            <p:cNvSpPr>
              <a:spLocks noChangeArrowheads="1"/>
            </p:cNvSpPr>
            <p:nvPr/>
          </p:nvSpPr>
          <p:spPr bwMode="auto">
            <a:xfrm>
              <a:off x="11187" y="11535"/>
              <a:ext cx="52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099"/>
                </a:cxn>
                <a:cxn ang="0">
                  <a:pos x="3353434" y="38099"/>
                </a:cxn>
                <a:cxn ang="0">
                  <a:pos x="3353434" y="0"/>
                </a:cxn>
                <a:cxn ang="0">
                  <a:pos x="0" y="0"/>
                </a:cxn>
              </a:cxnLst>
              <a:rect l="0" t="0" r="r" b="b"/>
              <a:pathLst>
                <a:path w="3353434" h="38099">
                  <a:moveTo>
                    <a:pt x="0" y="0"/>
                  </a:moveTo>
                  <a:lnTo>
                    <a:pt x="0" y="38099"/>
                  </a:lnTo>
                  <a:lnTo>
                    <a:pt x="3353434" y="38099"/>
                  </a:lnTo>
                  <a:lnTo>
                    <a:pt x="33534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8" name="Freeform 30"/>
            <p:cNvSpPr>
              <a:spLocks noChangeArrowheads="1"/>
            </p:cNvSpPr>
            <p:nvPr/>
          </p:nvSpPr>
          <p:spPr bwMode="auto">
            <a:xfrm>
              <a:off x="16468" y="5798"/>
              <a:ext cx="60" cy="5737"/>
            </a:xfrm>
            <a:custGeom>
              <a:avLst/>
              <a:gdLst/>
              <a:ahLst/>
              <a:cxnLst>
                <a:cxn ang="0">
                  <a:pos x="0" y="36433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43376"/>
                </a:cxn>
                <a:cxn ang="0">
                  <a:pos x="0" y="3643376"/>
                </a:cxn>
              </a:cxnLst>
              <a:rect l="0" t="0" r="r" b="b"/>
              <a:pathLst>
                <a:path w="38100" h="3643376">
                  <a:moveTo>
                    <a:pt x="0" y="36433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43376"/>
                  </a:lnTo>
                  <a:lnTo>
                    <a:pt x="0" y="36433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99" name="Freeform 31"/>
            <p:cNvSpPr>
              <a:spLocks noChangeArrowheads="1"/>
            </p:cNvSpPr>
            <p:nvPr/>
          </p:nvSpPr>
          <p:spPr bwMode="auto">
            <a:xfrm>
              <a:off x="16468" y="11535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099"/>
                </a:cxn>
                <a:cxn ang="0">
                  <a:pos x="38100" y="38099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099">
                  <a:moveTo>
                    <a:pt x="0" y="0"/>
                  </a:moveTo>
                  <a:lnTo>
                    <a:pt x="0" y="38099"/>
                  </a:lnTo>
                  <a:lnTo>
                    <a:pt x="38100" y="38099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200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56" y="242"/>
              <a:ext cx="5764" cy="5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7340000">
              <a:off x="6161" y="1279"/>
              <a:ext cx="3000" cy="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66" y="1520"/>
              <a:ext cx="1166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40" y="725"/>
              <a:ext cx="3168" cy="3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400" y="2984"/>
              <a:ext cx="3824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205" name="Group 37"/>
          <p:cNvGrpSpPr>
            <a:grpSpLocks/>
          </p:cNvGrpSpPr>
          <p:nvPr/>
        </p:nvGrpSpPr>
        <p:grpSpPr bwMode="auto">
          <a:xfrm>
            <a:off x="261938" y="185738"/>
            <a:ext cx="2557462" cy="3095625"/>
            <a:chOff x="0" y="0"/>
            <a:chExt cx="4028" cy="4876"/>
          </a:xfrm>
        </p:grpSpPr>
        <p:pic>
          <p:nvPicPr>
            <p:cNvPr id="7206" name="Picture 3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976" cy="4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7" name="Picture 3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52" y="2136"/>
              <a:ext cx="1076" cy="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8" name="Picture 4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48" y="2200"/>
              <a:ext cx="884" cy="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09" name="Picture 41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5" y="3571876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10" name="Group 42"/>
          <p:cNvGrpSpPr>
            <a:grpSpLocks/>
          </p:cNvGrpSpPr>
          <p:nvPr/>
        </p:nvGrpSpPr>
        <p:grpSpPr bwMode="auto">
          <a:xfrm>
            <a:off x="3214678" y="3730625"/>
            <a:ext cx="2643207" cy="2627333"/>
            <a:chOff x="0" y="0"/>
            <a:chExt cx="4816" cy="4924"/>
          </a:xfrm>
        </p:grpSpPr>
        <p:pic>
          <p:nvPicPr>
            <p:cNvPr id="7211" name="Picture 4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4816" cy="4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2" name="Freeform 44"/>
            <p:cNvSpPr>
              <a:spLocks noChangeArrowheads="1"/>
            </p:cNvSpPr>
            <p:nvPr/>
          </p:nvSpPr>
          <p:spPr bwMode="auto">
            <a:xfrm>
              <a:off x="2130" y="1234"/>
              <a:ext cx="217" cy="1427"/>
            </a:xfrm>
            <a:custGeom>
              <a:avLst/>
              <a:gdLst/>
              <a:ahLst/>
              <a:cxnLst>
                <a:cxn ang="0">
                  <a:pos x="137795" y="0"/>
                </a:cxn>
                <a:cxn ang="0">
                  <a:pos x="0" y="906145"/>
                </a:cxn>
              </a:cxnLst>
              <a:rect l="0" t="0" r="r" b="b"/>
              <a:pathLst>
                <a:path w="137795" h="906145">
                  <a:moveTo>
                    <a:pt x="137795" y="0"/>
                  </a:moveTo>
                  <a:lnTo>
                    <a:pt x="0" y="906145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13" name="Freeform 45"/>
            <p:cNvSpPr>
              <a:spLocks noChangeArrowheads="1"/>
            </p:cNvSpPr>
            <p:nvPr/>
          </p:nvSpPr>
          <p:spPr bwMode="auto">
            <a:xfrm>
              <a:off x="1634" y="1454"/>
              <a:ext cx="1114" cy="1037"/>
            </a:xfrm>
            <a:custGeom>
              <a:avLst/>
              <a:gdLst/>
              <a:ahLst/>
              <a:cxnLst>
                <a:cxn ang="0">
                  <a:pos x="707390" y="658495"/>
                </a:cxn>
                <a:cxn ang="0">
                  <a:pos x="0" y="0"/>
                </a:cxn>
              </a:cxnLst>
              <a:rect l="0" t="0" r="r" b="b"/>
              <a:pathLst>
                <a:path w="707390" h="658495">
                  <a:moveTo>
                    <a:pt x="707390" y="658495"/>
                  </a:move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214" name="Picture 46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65850" y="4068763"/>
            <a:ext cx="2549554" cy="207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142110" y="2764242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Уронили</a:t>
            </a:r>
            <a:r>
              <a:rPr lang="ru-RU" sz="2000" dirty="0" smtClean="0"/>
              <a:t> </a:t>
            </a:r>
            <a:r>
              <a:rPr lang="ru-RU" sz="2000" b="1" dirty="0" smtClean="0"/>
              <a:t>мишку</a:t>
            </a:r>
            <a:r>
              <a:rPr lang="ru-RU" sz="2000" dirty="0" smtClean="0"/>
              <a:t> </a:t>
            </a:r>
            <a:endParaRPr lang="ru-RU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3866040" y="2726548"/>
            <a:ext cx="91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 пол</a:t>
            </a:r>
            <a:endParaRPr lang="ru-RU" sz="2000" b="1" dirty="0"/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6356773" y="2750428"/>
            <a:ext cx="2787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Оторвали мишке лапу.</a:t>
            </a:r>
            <a:endParaRPr lang="ru-RU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2020" y="6322617"/>
            <a:ext cx="309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Все равно его не брошу </a:t>
            </a:r>
            <a:r>
              <a:rPr lang="ru-RU" sz="2000" dirty="0" smtClean="0"/>
              <a:t>-</a:t>
            </a:r>
            <a:endParaRPr lang="ru-RU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429167" y="6319819"/>
            <a:ext cx="1831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Потому что он </a:t>
            </a:r>
            <a:endParaRPr lang="ru-RU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786578" y="6072206"/>
            <a:ext cx="1262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хороший.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44463" y="109539"/>
            <a:ext cx="8999537" cy="6748461"/>
            <a:chOff x="0" y="0"/>
            <a:chExt cx="16480" cy="11455"/>
          </a:xfrm>
        </p:grpSpPr>
        <p:sp>
          <p:nvSpPr>
            <p:cNvPr id="8195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0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26435" y="0"/>
                </a:cxn>
                <a:cxn ang="0">
                  <a:pos x="3226435" y="38100"/>
                </a:cxn>
                <a:cxn ang="0">
                  <a:pos x="0" y="38100"/>
                </a:cxn>
              </a:cxnLst>
              <a:rect l="0" t="0" r="r" b="b"/>
              <a:pathLst>
                <a:path w="3226435" h="38100">
                  <a:moveTo>
                    <a:pt x="0" y="38100"/>
                  </a:moveTo>
                  <a:lnTo>
                    <a:pt x="0" y="0"/>
                  </a:lnTo>
                  <a:lnTo>
                    <a:pt x="3226435" y="0"/>
                  </a:lnTo>
                  <a:lnTo>
                    <a:pt x="322643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 noChangeArrowheads="1"/>
            </p:cNvSpPr>
            <p:nvPr/>
          </p:nvSpPr>
          <p:spPr bwMode="auto">
            <a:xfrm>
              <a:off x="5141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 noChangeArrowheads="1"/>
            </p:cNvSpPr>
            <p:nvPr/>
          </p:nvSpPr>
          <p:spPr bwMode="auto">
            <a:xfrm>
              <a:off x="5201" y="0"/>
              <a:ext cx="5698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17976" y="0"/>
                </a:cxn>
                <a:cxn ang="0">
                  <a:pos x="3617976" y="38100"/>
                </a:cxn>
                <a:cxn ang="0">
                  <a:pos x="0" y="38100"/>
                </a:cxn>
              </a:cxnLst>
              <a:rect l="0" t="0" r="r" b="b"/>
              <a:pathLst>
                <a:path w="3617976" h="38100">
                  <a:moveTo>
                    <a:pt x="0" y="38100"/>
                  </a:moveTo>
                  <a:lnTo>
                    <a:pt x="0" y="0"/>
                  </a:lnTo>
                  <a:lnTo>
                    <a:pt x="3617976" y="0"/>
                  </a:lnTo>
                  <a:lnTo>
                    <a:pt x="361797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99" name="Freeform 7"/>
            <p:cNvSpPr>
              <a:spLocks noChangeArrowheads="1"/>
            </p:cNvSpPr>
            <p:nvPr/>
          </p:nvSpPr>
          <p:spPr bwMode="auto">
            <a:xfrm>
              <a:off x="1089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0" name="Freeform 8"/>
            <p:cNvSpPr>
              <a:spLocks noChangeArrowheads="1"/>
            </p:cNvSpPr>
            <p:nvPr/>
          </p:nvSpPr>
          <p:spPr bwMode="auto">
            <a:xfrm>
              <a:off x="10959" y="0"/>
              <a:ext cx="546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67734" y="0"/>
                </a:cxn>
                <a:cxn ang="0">
                  <a:pos x="3467734" y="38100"/>
                </a:cxn>
                <a:cxn ang="0">
                  <a:pos x="0" y="38100"/>
                </a:cxn>
              </a:cxnLst>
              <a:rect l="0" t="0" r="r" b="b"/>
              <a:pathLst>
                <a:path w="3467734" h="38100">
                  <a:moveTo>
                    <a:pt x="0" y="38100"/>
                  </a:moveTo>
                  <a:lnTo>
                    <a:pt x="0" y="0"/>
                  </a:lnTo>
                  <a:lnTo>
                    <a:pt x="3467734" y="0"/>
                  </a:lnTo>
                  <a:lnTo>
                    <a:pt x="34677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1" name="Freeform 9"/>
            <p:cNvSpPr>
              <a:spLocks noChangeArrowheads="1"/>
            </p:cNvSpPr>
            <p:nvPr/>
          </p:nvSpPr>
          <p:spPr bwMode="auto">
            <a:xfrm>
              <a:off x="1642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2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3" name="Freeform 11"/>
            <p:cNvSpPr>
              <a:spLocks noChangeArrowheads="1"/>
            </p:cNvSpPr>
            <p:nvPr/>
          </p:nvSpPr>
          <p:spPr bwMode="auto">
            <a:xfrm>
              <a:off x="5141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4" name="Freeform 12"/>
            <p:cNvSpPr>
              <a:spLocks noChangeArrowheads="1"/>
            </p:cNvSpPr>
            <p:nvPr/>
          </p:nvSpPr>
          <p:spPr bwMode="auto">
            <a:xfrm>
              <a:off x="10899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5" name="Freeform 13"/>
            <p:cNvSpPr>
              <a:spLocks noChangeArrowheads="1"/>
            </p:cNvSpPr>
            <p:nvPr/>
          </p:nvSpPr>
          <p:spPr bwMode="auto">
            <a:xfrm>
              <a:off x="16420" y="60"/>
              <a:ext cx="60" cy="5678"/>
            </a:xfrm>
            <a:custGeom>
              <a:avLst/>
              <a:gdLst/>
              <a:ahLst/>
              <a:cxnLst>
                <a:cxn ang="0">
                  <a:pos x="0" y="36055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05529"/>
                </a:cxn>
                <a:cxn ang="0">
                  <a:pos x="0" y="3605529"/>
                </a:cxn>
              </a:cxnLst>
              <a:rect l="0" t="0" r="r" b="b"/>
              <a:pathLst>
                <a:path w="38100" h="3605529">
                  <a:moveTo>
                    <a:pt x="0" y="36055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05529"/>
                  </a:lnTo>
                  <a:lnTo>
                    <a:pt x="0" y="36055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6" name="Freeform 14"/>
            <p:cNvSpPr>
              <a:spLocks noChangeArrowheads="1"/>
            </p:cNvSpPr>
            <p:nvPr/>
          </p:nvSpPr>
          <p:spPr bwMode="auto">
            <a:xfrm>
              <a:off x="0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7" name="Freeform 15"/>
            <p:cNvSpPr>
              <a:spLocks noChangeArrowheads="1"/>
            </p:cNvSpPr>
            <p:nvPr/>
          </p:nvSpPr>
          <p:spPr bwMode="auto">
            <a:xfrm>
              <a:off x="60" y="5738"/>
              <a:ext cx="50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26435" y="0"/>
                </a:cxn>
                <a:cxn ang="0">
                  <a:pos x="3226435" y="38100"/>
                </a:cxn>
                <a:cxn ang="0">
                  <a:pos x="0" y="38100"/>
                </a:cxn>
              </a:cxnLst>
              <a:rect l="0" t="0" r="r" b="b"/>
              <a:pathLst>
                <a:path w="3226435" h="38100">
                  <a:moveTo>
                    <a:pt x="0" y="38100"/>
                  </a:moveTo>
                  <a:lnTo>
                    <a:pt x="0" y="0"/>
                  </a:lnTo>
                  <a:lnTo>
                    <a:pt x="3226435" y="0"/>
                  </a:lnTo>
                  <a:lnTo>
                    <a:pt x="322643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8" name="Freeform 16"/>
            <p:cNvSpPr>
              <a:spLocks noChangeArrowheads="1"/>
            </p:cNvSpPr>
            <p:nvPr/>
          </p:nvSpPr>
          <p:spPr bwMode="auto">
            <a:xfrm>
              <a:off x="5141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09" name="Freeform 17"/>
            <p:cNvSpPr>
              <a:spLocks noChangeArrowheads="1"/>
            </p:cNvSpPr>
            <p:nvPr/>
          </p:nvSpPr>
          <p:spPr bwMode="auto">
            <a:xfrm>
              <a:off x="5201" y="5738"/>
              <a:ext cx="5698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17976" y="0"/>
                </a:cxn>
                <a:cxn ang="0">
                  <a:pos x="3617976" y="38100"/>
                </a:cxn>
                <a:cxn ang="0">
                  <a:pos x="0" y="38100"/>
                </a:cxn>
              </a:cxnLst>
              <a:rect l="0" t="0" r="r" b="b"/>
              <a:pathLst>
                <a:path w="3617976" h="38100">
                  <a:moveTo>
                    <a:pt x="0" y="38100"/>
                  </a:moveTo>
                  <a:lnTo>
                    <a:pt x="0" y="0"/>
                  </a:lnTo>
                  <a:lnTo>
                    <a:pt x="3617976" y="0"/>
                  </a:lnTo>
                  <a:lnTo>
                    <a:pt x="361797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0" name="Freeform 18"/>
            <p:cNvSpPr>
              <a:spLocks noChangeArrowheads="1"/>
            </p:cNvSpPr>
            <p:nvPr/>
          </p:nvSpPr>
          <p:spPr bwMode="auto">
            <a:xfrm>
              <a:off x="10899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1" name="Freeform 19"/>
            <p:cNvSpPr>
              <a:spLocks noChangeArrowheads="1"/>
            </p:cNvSpPr>
            <p:nvPr/>
          </p:nvSpPr>
          <p:spPr bwMode="auto">
            <a:xfrm>
              <a:off x="10959" y="5738"/>
              <a:ext cx="546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67734" y="0"/>
                </a:cxn>
                <a:cxn ang="0">
                  <a:pos x="3467734" y="38100"/>
                </a:cxn>
                <a:cxn ang="0">
                  <a:pos x="0" y="38100"/>
                </a:cxn>
              </a:cxnLst>
              <a:rect l="0" t="0" r="r" b="b"/>
              <a:pathLst>
                <a:path w="3467734" h="38100">
                  <a:moveTo>
                    <a:pt x="0" y="38100"/>
                  </a:moveTo>
                  <a:lnTo>
                    <a:pt x="0" y="0"/>
                  </a:lnTo>
                  <a:lnTo>
                    <a:pt x="3467734" y="0"/>
                  </a:lnTo>
                  <a:lnTo>
                    <a:pt x="34677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2" name="Freeform 20"/>
            <p:cNvSpPr>
              <a:spLocks noChangeArrowheads="1"/>
            </p:cNvSpPr>
            <p:nvPr/>
          </p:nvSpPr>
          <p:spPr bwMode="auto">
            <a:xfrm>
              <a:off x="16420" y="573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3" name="Freeform 21"/>
            <p:cNvSpPr>
              <a:spLocks noChangeArrowheads="1"/>
            </p:cNvSpPr>
            <p:nvPr/>
          </p:nvSpPr>
          <p:spPr bwMode="auto">
            <a:xfrm>
              <a:off x="0" y="5798"/>
              <a:ext cx="60" cy="5597"/>
            </a:xfrm>
            <a:custGeom>
              <a:avLst/>
              <a:gdLst/>
              <a:ahLst/>
              <a:cxnLst>
                <a:cxn ang="0">
                  <a:pos x="0" y="35544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54476"/>
                </a:cxn>
                <a:cxn ang="0">
                  <a:pos x="0" y="3554476"/>
                </a:cxn>
              </a:cxnLst>
              <a:rect l="0" t="0" r="r" b="b"/>
              <a:pathLst>
                <a:path w="38100" h="3554476">
                  <a:moveTo>
                    <a:pt x="0" y="35544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54476"/>
                  </a:lnTo>
                  <a:lnTo>
                    <a:pt x="0" y="35544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4" name="Freeform 22"/>
            <p:cNvSpPr>
              <a:spLocks noChangeArrowheads="1"/>
            </p:cNvSpPr>
            <p:nvPr/>
          </p:nvSpPr>
          <p:spPr bwMode="auto">
            <a:xfrm>
              <a:off x="0" y="113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5" name="Freeform 23"/>
            <p:cNvSpPr>
              <a:spLocks noChangeArrowheads="1"/>
            </p:cNvSpPr>
            <p:nvPr/>
          </p:nvSpPr>
          <p:spPr bwMode="auto">
            <a:xfrm>
              <a:off x="60" y="11395"/>
              <a:ext cx="50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26435" y="0"/>
                </a:cxn>
                <a:cxn ang="0">
                  <a:pos x="3226435" y="38100"/>
                </a:cxn>
                <a:cxn ang="0">
                  <a:pos x="0" y="38100"/>
                </a:cxn>
              </a:cxnLst>
              <a:rect l="0" t="0" r="r" b="b"/>
              <a:pathLst>
                <a:path w="3226435" h="38100">
                  <a:moveTo>
                    <a:pt x="0" y="38100"/>
                  </a:moveTo>
                  <a:lnTo>
                    <a:pt x="0" y="0"/>
                  </a:lnTo>
                  <a:lnTo>
                    <a:pt x="3226435" y="0"/>
                  </a:lnTo>
                  <a:lnTo>
                    <a:pt x="322643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6" name="Freeform 24"/>
            <p:cNvSpPr>
              <a:spLocks noChangeArrowheads="1"/>
            </p:cNvSpPr>
            <p:nvPr/>
          </p:nvSpPr>
          <p:spPr bwMode="auto">
            <a:xfrm>
              <a:off x="5141" y="5798"/>
              <a:ext cx="60" cy="5597"/>
            </a:xfrm>
            <a:custGeom>
              <a:avLst/>
              <a:gdLst/>
              <a:ahLst/>
              <a:cxnLst>
                <a:cxn ang="0">
                  <a:pos x="0" y="35544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54476"/>
                </a:cxn>
                <a:cxn ang="0">
                  <a:pos x="0" y="3554476"/>
                </a:cxn>
              </a:cxnLst>
              <a:rect l="0" t="0" r="r" b="b"/>
              <a:pathLst>
                <a:path w="38100" h="3554476">
                  <a:moveTo>
                    <a:pt x="0" y="35544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54476"/>
                  </a:lnTo>
                  <a:lnTo>
                    <a:pt x="0" y="35544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7" name="Freeform 25"/>
            <p:cNvSpPr>
              <a:spLocks noChangeArrowheads="1"/>
            </p:cNvSpPr>
            <p:nvPr/>
          </p:nvSpPr>
          <p:spPr bwMode="auto">
            <a:xfrm>
              <a:off x="5141" y="113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8" name="Freeform 26"/>
            <p:cNvSpPr>
              <a:spLocks noChangeArrowheads="1"/>
            </p:cNvSpPr>
            <p:nvPr/>
          </p:nvSpPr>
          <p:spPr bwMode="auto">
            <a:xfrm>
              <a:off x="5201" y="11395"/>
              <a:ext cx="5698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17976" y="0"/>
                </a:cxn>
                <a:cxn ang="0">
                  <a:pos x="3617976" y="38100"/>
                </a:cxn>
                <a:cxn ang="0">
                  <a:pos x="0" y="38100"/>
                </a:cxn>
              </a:cxnLst>
              <a:rect l="0" t="0" r="r" b="b"/>
              <a:pathLst>
                <a:path w="3617976" h="38100">
                  <a:moveTo>
                    <a:pt x="0" y="38100"/>
                  </a:moveTo>
                  <a:lnTo>
                    <a:pt x="0" y="0"/>
                  </a:lnTo>
                  <a:lnTo>
                    <a:pt x="3617976" y="0"/>
                  </a:lnTo>
                  <a:lnTo>
                    <a:pt x="361797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19" name="Freeform 27"/>
            <p:cNvSpPr>
              <a:spLocks noChangeArrowheads="1"/>
            </p:cNvSpPr>
            <p:nvPr/>
          </p:nvSpPr>
          <p:spPr bwMode="auto">
            <a:xfrm>
              <a:off x="10899" y="5798"/>
              <a:ext cx="60" cy="5597"/>
            </a:xfrm>
            <a:custGeom>
              <a:avLst/>
              <a:gdLst/>
              <a:ahLst/>
              <a:cxnLst>
                <a:cxn ang="0">
                  <a:pos x="0" y="35544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54476"/>
                </a:cxn>
                <a:cxn ang="0">
                  <a:pos x="0" y="3554476"/>
                </a:cxn>
              </a:cxnLst>
              <a:rect l="0" t="0" r="r" b="b"/>
              <a:pathLst>
                <a:path w="38100" h="3554476">
                  <a:moveTo>
                    <a:pt x="0" y="35544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54476"/>
                  </a:lnTo>
                  <a:lnTo>
                    <a:pt x="0" y="35544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0" name="Freeform 28"/>
            <p:cNvSpPr>
              <a:spLocks noChangeArrowheads="1"/>
            </p:cNvSpPr>
            <p:nvPr/>
          </p:nvSpPr>
          <p:spPr bwMode="auto">
            <a:xfrm>
              <a:off x="10899" y="113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1" name="Freeform 29"/>
            <p:cNvSpPr>
              <a:spLocks noChangeArrowheads="1"/>
            </p:cNvSpPr>
            <p:nvPr/>
          </p:nvSpPr>
          <p:spPr bwMode="auto">
            <a:xfrm>
              <a:off x="10959" y="11395"/>
              <a:ext cx="546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67734" y="0"/>
                </a:cxn>
                <a:cxn ang="0">
                  <a:pos x="3467734" y="38100"/>
                </a:cxn>
                <a:cxn ang="0">
                  <a:pos x="0" y="38100"/>
                </a:cxn>
              </a:cxnLst>
              <a:rect l="0" t="0" r="r" b="b"/>
              <a:pathLst>
                <a:path w="3467734" h="38100">
                  <a:moveTo>
                    <a:pt x="0" y="38100"/>
                  </a:moveTo>
                  <a:lnTo>
                    <a:pt x="0" y="0"/>
                  </a:lnTo>
                  <a:lnTo>
                    <a:pt x="3467734" y="0"/>
                  </a:lnTo>
                  <a:lnTo>
                    <a:pt x="34677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2" name="Freeform 30"/>
            <p:cNvSpPr>
              <a:spLocks noChangeArrowheads="1"/>
            </p:cNvSpPr>
            <p:nvPr/>
          </p:nvSpPr>
          <p:spPr bwMode="auto">
            <a:xfrm>
              <a:off x="16420" y="5798"/>
              <a:ext cx="60" cy="5597"/>
            </a:xfrm>
            <a:custGeom>
              <a:avLst/>
              <a:gdLst/>
              <a:ahLst/>
              <a:cxnLst>
                <a:cxn ang="0">
                  <a:pos x="0" y="35544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54476"/>
                </a:cxn>
                <a:cxn ang="0">
                  <a:pos x="0" y="3554476"/>
                </a:cxn>
              </a:cxnLst>
              <a:rect l="0" t="0" r="r" b="b"/>
              <a:pathLst>
                <a:path w="38100" h="3554476">
                  <a:moveTo>
                    <a:pt x="0" y="35544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54476"/>
                  </a:lnTo>
                  <a:lnTo>
                    <a:pt x="0" y="35544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3" name="Freeform 31"/>
            <p:cNvSpPr>
              <a:spLocks noChangeArrowheads="1"/>
            </p:cNvSpPr>
            <p:nvPr/>
          </p:nvSpPr>
          <p:spPr bwMode="auto">
            <a:xfrm>
              <a:off x="16420" y="11395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224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1" y="5844"/>
              <a:ext cx="5364" cy="5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5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28" y="8428"/>
              <a:ext cx="1820" cy="1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6" name="Freeform 34"/>
            <p:cNvSpPr>
              <a:spLocks noChangeArrowheads="1"/>
            </p:cNvSpPr>
            <p:nvPr/>
          </p:nvSpPr>
          <p:spPr bwMode="auto">
            <a:xfrm>
              <a:off x="7770" y="8226"/>
              <a:ext cx="1645" cy="2081"/>
            </a:xfrm>
            <a:custGeom>
              <a:avLst/>
              <a:gdLst/>
              <a:ahLst/>
              <a:cxnLst>
                <a:cxn ang="0">
                  <a:pos x="1044575" y="0"/>
                </a:cxn>
                <a:cxn ang="0">
                  <a:pos x="0" y="1321435"/>
                </a:cxn>
              </a:cxnLst>
              <a:rect l="0" t="0" r="r" b="b"/>
              <a:pathLst>
                <a:path w="1044575" h="1321435">
                  <a:moveTo>
                    <a:pt x="1044575" y="0"/>
                  </a:moveTo>
                  <a:lnTo>
                    <a:pt x="0" y="1321435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27" name="Freeform 35"/>
            <p:cNvSpPr>
              <a:spLocks noChangeArrowheads="1"/>
            </p:cNvSpPr>
            <p:nvPr/>
          </p:nvSpPr>
          <p:spPr bwMode="auto">
            <a:xfrm>
              <a:off x="7954" y="8202"/>
              <a:ext cx="1556" cy="21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8059" y="1374775"/>
                </a:cxn>
              </a:cxnLst>
              <a:rect l="0" t="0" r="r" b="b"/>
              <a:pathLst>
                <a:path w="988059" h="1374775">
                  <a:moveTo>
                    <a:pt x="0" y="0"/>
                  </a:moveTo>
                  <a:lnTo>
                    <a:pt x="988059" y="1374775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228" name="Picture 3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53468"/>
            <a:ext cx="2786082" cy="24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3000364" y="393700"/>
            <a:ext cx="3000396" cy="3106738"/>
            <a:chOff x="0" y="0"/>
            <a:chExt cx="5312" cy="4500"/>
          </a:xfrm>
        </p:grpSpPr>
        <p:pic>
          <p:nvPicPr>
            <p:cNvPr id="8230" name="Picture 3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280" cy="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1" name="Picture 3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00" y="1656"/>
              <a:ext cx="2512" cy="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32" name="Group 40"/>
          <p:cNvGrpSpPr>
            <a:grpSpLocks/>
          </p:cNvGrpSpPr>
          <p:nvPr/>
        </p:nvGrpSpPr>
        <p:grpSpPr bwMode="auto">
          <a:xfrm>
            <a:off x="6143636" y="142852"/>
            <a:ext cx="2857520" cy="3286148"/>
            <a:chOff x="0" y="0"/>
            <a:chExt cx="4536" cy="5408"/>
          </a:xfrm>
        </p:grpSpPr>
        <p:pic>
          <p:nvPicPr>
            <p:cNvPr id="8233" name="Picture 4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536" cy="5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4" name="Picture 4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48" y="2500"/>
              <a:ext cx="1708" cy="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38" name="Group 46"/>
          <p:cNvGrpSpPr>
            <a:grpSpLocks/>
          </p:cNvGrpSpPr>
          <p:nvPr/>
        </p:nvGrpSpPr>
        <p:grpSpPr bwMode="auto">
          <a:xfrm>
            <a:off x="214283" y="3500439"/>
            <a:ext cx="2571767" cy="3357561"/>
            <a:chOff x="0" y="0"/>
            <a:chExt cx="4792" cy="4994"/>
          </a:xfrm>
        </p:grpSpPr>
        <p:pic>
          <p:nvPicPr>
            <p:cNvPr id="8239" name="Picture 4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0"/>
              <a:ext cx="2396" cy="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0" name="Freeform 48"/>
            <p:cNvSpPr>
              <a:spLocks noChangeArrowheads="1"/>
            </p:cNvSpPr>
            <p:nvPr/>
          </p:nvSpPr>
          <p:spPr bwMode="auto">
            <a:xfrm>
              <a:off x="38" y="0"/>
              <a:ext cx="1269" cy="1803"/>
            </a:xfrm>
            <a:custGeom>
              <a:avLst/>
              <a:gdLst/>
              <a:ahLst/>
              <a:cxnLst>
                <a:cxn ang="0">
                  <a:pos x="805815" y="0"/>
                </a:cxn>
                <a:cxn ang="0">
                  <a:pos x="0" y="1144904"/>
                </a:cxn>
              </a:cxnLst>
              <a:rect l="0" t="0" r="r" b="b"/>
              <a:pathLst>
                <a:path w="805815" h="1144904">
                  <a:moveTo>
                    <a:pt x="805815" y="0"/>
                  </a:moveTo>
                  <a:lnTo>
                    <a:pt x="0" y="1144904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1" name="Freeform 49"/>
            <p:cNvSpPr>
              <a:spLocks noChangeArrowheads="1"/>
            </p:cNvSpPr>
            <p:nvPr/>
          </p:nvSpPr>
          <p:spPr bwMode="auto">
            <a:xfrm>
              <a:off x="182" y="48"/>
              <a:ext cx="1234" cy="18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83589" y="1160145"/>
                </a:cxn>
              </a:cxnLst>
              <a:rect l="0" t="0" r="r" b="b"/>
              <a:pathLst>
                <a:path w="783589" h="1160145">
                  <a:moveTo>
                    <a:pt x="0" y="0"/>
                  </a:moveTo>
                  <a:lnTo>
                    <a:pt x="783589" y="1160145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242" name="Picture 5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60" y="1194"/>
              <a:ext cx="2768" cy="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43" name="Freeform 51"/>
            <p:cNvSpPr>
              <a:spLocks noChangeArrowheads="1"/>
            </p:cNvSpPr>
            <p:nvPr/>
          </p:nvSpPr>
          <p:spPr bwMode="auto">
            <a:xfrm>
              <a:off x="2518" y="1124"/>
              <a:ext cx="1669" cy="32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9814" y="2043429"/>
                </a:cxn>
              </a:cxnLst>
              <a:rect l="0" t="0" r="r" b="b"/>
              <a:pathLst>
                <a:path w="1059814" h="2043429">
                  <a:moveTo>
                    <a:pt x="0" y="0"/>
                  </a:moveTo>
                  <a:lnTo>
                    <a:pt x="1059814" y="2043429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44" name="Freeform 52"/>
            <p:cNvSpPr>
              <a:spLocks noChangeArrowheads="1"/>
            </p:cNvSpPr>
            <p:nvPr/>
          </p:nvSpPr>
          <p:spPr bwMode="auto">
            <a:xfrm>
              <a:off x="2178" y="1176"/>
              <a:ext cx="2614" cy="3109"/>
            </a:xfrm>
            <a:custGeom>
              <a:avLst/>
              <a:gdLst/>
              <a:ahLst/>
              <a:cxnLst>
                <a:cxn ang="0">
                  <a:pos x="1659889" y="0"/>
                </a:cxn>
                <a:cxn ang="0">
                  <a:pos x="0" y="1974214"/>
                </a:cxn>
              </a:cxnLst>
              <a:rect l="0" t="0" r="r" b="b"/>
              <a:pathLst>
                <a:path w="1659889" h="1974214">
                  <a:moveTo>
                    <a:pt x="1659889" y="0"/>
                  </a:moveTo>
                  <a:lnTo>
                    <a:pt x="0" y="1974214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245" name="Picture 53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1412" y="4051413"/>
            <a:ext cx="2000264" cy="218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77415" y="3005546"/>
            <a:ext cx="1638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Наша Таня</a:t>
            </a:r>
            <a:endParaRPr lang="ru-RU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187631" y="3017040"/>
            <a:ext cx="230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громко плачет:</a:t>
            </a:r>
            <a:endParaRPr lang="ru-RU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215074" y="2995168"/>
            <a:ext cx="28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Уронила в речку мячик</a:t>
            </a:r>
            <a:endParaRPr lang="ru-RU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285720" y="5929331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- </a:t>
            </a:r>
            <a:r>
              <a:rPr lang="ru-RU" sz="2000" b="1" dirty="0" smtClean="0"/>
              <a:t>Тише</a:t>
            </a:r>
            <a:r>
              <a:rPr lang="ru-RU" sz="2000" b="1" dirty="0" smtClean="0"/>
              <a:t>, Танечка, не плачь:</a:t>
            </a:r>
            <a:endParaRPr lang="ru-RU" sz="2000" b="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3159418" y="3982996"/>
            <a:ext cx="2769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Не утонет в речке мяч.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tatbel.ucoz.ru/rannee/gol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37730" y="1700808"/>
            <a:ext cx="566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Bahnschrift Light Condensed" pitchFamily="34" charset="0"/>
              </a:rPr>
              <a:t>СПАСИБО ЗА </a:t>
            </a:r>
            <a:r>
              <a:rPr lang="ru-RU" sz="5400" b="1" dirty="0" smtClean="0">
                <a:solidFill>
                  <a:srgbClr val="0070C0"/>
                </a:solidFill>
                <a:latin typeface="Bahnschrift Light Condensed" pitchFamily="34" charset="0"/>
              </a:rPr>
              <a:t>ВНИМАНИЕ!</a:t>
            </a:r>
            <a:endParaRPr lang="ru-RU" sz="5400" b="1" dirty="0">
              <a:solidFill>
                <a:srgbClr val="0070C0"/>
              </a:solidFill>
              <a:latin typeface="Bahnschrift Light Condense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atbel.ucoz.ru/rannee/gol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93"/>
            <a:ext cx="9144000" cy="6838528"/>
          </a:xfrm>
          <a:prstGeom prst="rect">
            <a:avLst/>
          </a:prstGeom>
          <a:noFill/>
        </p:spPr>
      </p:pic>
      <p:pic>
        <p:nvPicPr>
          <p:cNvPr id="1026" name="Picture 2" descr="https://cdn.culture.ru/images/f3e8be13-e1ed-59ee-b5cf-e80ea8f2710b"/>
          <p:cNvPicPr>
            <a:picLocks noChangeAspect="1" noChangeArrowheads="1"/>
          </p:cNvPicPr>
          <p:nvPr/>
        </p:nvPicPr>
        <p:blipFill rotWithShape="1">
          <a:blip r:embed="rId3"/>
          <a:srcRect l="4686" t="6250" r="28095" b="11458"/>
          <a:stretch/>
        </p:blipFill>
        <p:spPr bwMode="auto">
          <a:xfrm>
            <a:off x="158310" y="188640"/>
            <a:ext cx="5029032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79721" y="188640"/>
            <a:ext cx="3571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Стихи Агнии </a:t>
            </a:r>
            <a:r>
              <a:rPr lang="ru-RU" sz="2800" b="1" dirty="0" err="1" smtClean="0">
                <a:solidFill>
                  <a:srgbClr val="002060"/>
                </a:solidFill>
                <a:latin typeface="Candara Light" pitchFamily="34" charset="0"/>
              </a:rPr>
              <a:t>Барто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как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озорная игра, </a:t>
            </a:r>
            <a:endParaRPr lang="ru-RU" sz="2800" b="1" dirty="0" smtClean="0">
              <a:solidFill>
                <a:srgbClr val="002060"/>
              </a:solidFill>
              <a:latin typeface="Candara Light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где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смысл прост </a:t>
            </a:r>
            <a:endParaRPr lang="ru-RU" sz="2800" b="1" dirty="0" smtClean="0">
              <a:solidFill>
                <a:srgbClr val="002060"/>
              </a:solidFill>
              <a:latin typeface="Candara Light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и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понятен.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Предлагаем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вам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с вашими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малышами поиграть </a:t>
            </a:r>
            <a:endParaRPr lang="ru-RU" sz="2800" b="1" dirty="0" smtClean="0">
              <a:solidFill>
                <a:srgbClr val="002060"/>
              </a:solidFill>
              <a:latin typeface="Candara Light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ndara Light" pitchFamily="34" charset="0"/>
              </a:rPr>
              <a:t>увлекательную игру по самым любимым нашим стихам.</a:t>
            </a:r>
            <a:endParaRPr lang="ru-RU" sz="2800" b="1" dirty="0">
              <a:solidFill>
                <a:srgbClr val="002060"/>
              </a:solidFill>
              <a:latin typeface="Candar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2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6304" cy="11416"/>
          </a:xfrm>
        </p:grpSpPr>
        <p:sp>
          <p:nvSpPr>
            <p:cNvPr id="9219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125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54375" y="0"/>
                </a:cxn>
                <a:cxn ang="0">
                  <a:pos x="3254375" y="38100"/>
                </a:cxn>
                <a:cxn ang="0">
                  <a:pos x="0" y="38100"/>
                </a:cxn>
              </a:cxnLst>
              <a:rect l="0" t="0" r="r" b="b"/>
              <a:pathLst>
                <a:path w="3254375" h="38100">
                  <a:moveTo>
                    <a:pt x="0" y="38100"/>
                  </a:moveTo>
                  <a:lnTo>
                    <a:pt x="0" y="0"/>
                  </a:lnTo>
                  <a:lnTo>
                    <a:pt x="3254375" y="0"/>
                  </a:lnTo>
                  <a:lnTo>
                    <a:pt x="325437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 noChangeArrowheads="1"/>
            </p:cNvSpPr>
            <p:nvPr/>
          </p:nvSpPr>
          <p:spPr bwMode="auto">
            <a:xfrm>
              <a:off x="5185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 noChangeArrowheads="1"/>
            </p:cNvSpPr>
            <p:nvPr/>
          </p:nvSpPr>
          <p:spPr bwMode="auto">
            <a:xfrm>
              <a:off x="5245" y="0"/>
              <a:ext cx="51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290189" y="38100"/>
                </a:cxn>
                <a:cxn ang="0">
                  <a:pos x="3290189" y="0"/>
                </a:cxn>
                <a:cxn ang="0">
                  <a:pos x="0" y="0"/>
                </a:cxn>
              </a:cxnLst>
              <a:rect l="0" t="0" r="r" b="b"/>
              <a:pathLst>
                <a:path w="3290189" h="38100">
                  <a:moveTo>
                    <a:pt x="0" y="0"/>
                  </a:moveTo>
                  <a:lnTo>
                    <a:pt x="0" y="38100"/>
                  </a:lnTo>
                  <a:lnTo>
                    <a:pt x="3290189" y="38100"/>
                  </a:lnTo>
                  <a:lnTo>
                    <a:pt x="3290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3" name="Freeform 7"/>
            <p:cNvSpPr>
              <a:spLocks noChangeArrowheads="1"/>
            </p:cNvSpPr>
            <p:nvPr/>
          </p:nvSpPr>
          <p:spPr bwMode="auto">
            <a:xfrm>
              <a:off x="10427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4" name="Freeform 8"/>
            <p:cNvSpPr>
              <a:spLocks noChangeArrowheads="1"/>
            </p:cNvSpPr>
            <p:nvPr/>
          </p:nvSpPr>
          <p:spPr bwMode="auto">
            <a:xfrm>
              <a:off x="10487" y="0"/>
              <a:ext cx="575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55694" y="0"/>
                </a:cxn>
                <a:cxn ang="0">
                  <a:pos x="3655694" y="38100"/>
                </a:cxn>
                <a:cxn ang="0">
                  <a:pos x="0" y="38100"/>
                </a:cxn>
              </a:cxnLst>
              <a:rect l="0" t="0" r="r" b="b"/>
              <a:pathLst>
                <a:path w="3655694" h="38100">
                  <a:moveTo>
                    <a:pt x="0" y="38100"/>
                  </a:moveTo>
                  <a:lnTo>
                    <a:pt x="0" y="0"/>
                  </a:lnTo>
                  <a:lnTo>
                    <a:pt x="3655694" y="0"/>
                  </a:lnTo>
                  <a:lnTo>
                    <a:pt x="365569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5" name="Freeform 9"/>
            <p:cNvSpPr>
              <a:spLocks noChangeArrowheads="1"/>
            </p:cNvSpPr>
            <p:nvPr/>
          </p:nvSpPr>
          <p:spPr bwMode="auto">
            <a:xfrm>
              <a:off x="16244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6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6006"/>
            </a:xfrm>
            <a:custGeom>
              <a:avLst/>
              <a:gdLst/>
              <a:ahLst/>
              <a:cxnLst>
                <a:cxn ang="0">
                  <a:pos x="0" y="381381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3810"/>
                </a:cxn>
                <a:cxn ang="0">
                  <a:pos x="0" y="3813810"/>
                </a:cxn>
              </a:cxnLst>
              <a:rect l="0" t="0" r="r" b="b"/>
              <a:pathLst>
                <a:path w="38100" h="3813810">
                  <a:moveTo>
                    <a:pt x="0" y="381381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3810"/>
                  </a:lnTo>
                  <a:lnTo>
                    <a:pt x="0" y="381381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7" name="Freeform 11"/>
            <p:cNvSpPr>
              <a:spLocks noChangeArrowheads="1"/>
            </p:cNvSpPr>
            <p:nvPr/>
          </p:nvSpPr>
          <p:spPr bwMode="auto">
            <a:xfrm>
              <a:off x="5185" y="60"/>
              <a:ext cx="60" cy="6006"/>
            </a:xfrm>
            <a:custGeom>
              <a:avLst/>
              <a:gdLst/>
              <a:ahLst/>
              <a:cxnLst>
                <a:cxn ang="0">
                  <a:pos x="0" y="381381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3810"/>
                </a:cxn>
                <a:cxn ang="0">
                  <a:pos x="0" y="3813810"/>
                </a:cxn>
              </a:cxnLst>
              <a:rect l="0" t="0" r="r" b="b"/>
              <a:pathLst>
                <a:path w="38100" h="3813810">
                  <a:moveTo>
                    <a:pt x="0" y="381381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3810"/>
                  </a:lnTo>
                  <a:lnTo>
                    <a:pt x="0" y="381381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8" name="Freeform 12"/>
            <p:cNvSpPr>
              <a:spLocks noChangeArrowheads="1"/>
            </p:cNvSpPr>
            <p:nvPr/>
          </p:nvSpPr>
          <p:spPr bwMode="auto">
            <a:xfrm>
              <a:off x="10427" y="60"/>
              <a:ext cx="60" cy="6006"/>
            </a:xfrm>
            <a:custGeom>
              <a:avLst/>
              <a:gdLst/>
              <a:ahLst/>
              <a:cxnLst>
                <a:cxn ang="0">
                  <a:pos x="0" y="381381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3810"/>
                </a:cxn>
                <a:cxn ang="0">
                  <a:pos x="0" y="3813810"/>
                </a:cxn>
              </a:cxnLst>
              <a:rect l="0" t="0" r="r" b="b"/>
              <a:pathLst>
                <a:path w="38100" h="3813810">
                  <a:moveTo>
                    <a:pt x="0" y="381381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3810"/>
                  </a:lnTo>
                  <a:lnTo>
                    <a:pt x="0" y="381381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29" name="Freeform 13"/>
            <p:cNvSpPr>
              <a:spLocks noChangeArrowheads="1"/>
            </p:cNvSpPr>
            <p:nvPr/>
          </p:nvSpPr>
          <p:spPr bwMode="auto">
            <a:xfrm>
              <a:off x="16244" y="60"/>
              <a:ext cx="60" cy="6006"/>
            </a:xfrm>
            <a:custGeom>
              <a:avLst/>
              <a:gdLst/>
              <a:ahLst/>
              <a:cxnLst>
                <a:cxn ang="0">
                  <a:pos x="0" y="381381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3810"/>
                </a:cxn>
                <a:cxn ang="0">
                  <a:pos x="0" y="3813810"/>
                </a:cxn>
              </a:cxnLst>
              <a:rect l="0" t="0" r="r" b="b"/>
              <a:pathLst>
                <a:path w="38100" h="3813810">
                  <a:moveTo>
                    <a:pt x="0" y="381381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3810"/>
                  </a:lnTo>
                  <a:lnTo>
                    <a:pt x="0" y="381381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0" name="Freeform 14"/>
            <p:cNvSpPr>
              <a:spLocks noChangeArrowheads="1"/>
            </p:cNvSpPr>
            <p:nvPr/>
          </p:nvSpPr>
          <p:spPr bwMode="auto">
            <a:xfrm>
              <a:off x="0" y="606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1" name="Freeform 15"/>
            <p:cNvSpPr>
              <a:spLocks noChangeArrowheads="1"/>
            </p:cNvSpPr>
            <p:nvPr/>
          </p:nvSpPr>
          <p:spPr bwMode="auto">
            <a:xfrm>
              <a:off x="60" y="6066"/>
              <a:ext cx="5125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54375" y="0"/>
                </a:cxn>
                <a:cxn ang="0">
                  <a:pos x="3254375" y="38100"/>
                </a:cxn>
                <a:cxn ang="0">
                  <a:pos x="0" y="38100"/>
                </a:cxn>
              </a:cxnLst>
              <a:rect l="0" t="0" r="r" b="b"/>
              <a:pathLst>
                <a:path w="3254375" h="38100">
                  <a:moveTo>
                    <a:pt x="0" y="38100"/>
                  </a:moveTo>
                  <a:lnTo>
                    <a:pt x="0" y="0"/>
                  </a:lnTo>
                  <a:lnTo>
                    <a:pt x="3254375" y="0"/>
                  </a:lnTo>
                  <a:lnTo>
                    <a:pt x="325437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2" name="Freeform 16"/>
            <p:cNvSpPr>
              <a:spLocks noChangeArrowheads="1"/>
            </p:cNvSpPr>
            <p:nvPr/>
          </p:nvSpPr>
          <p:spPr bwMode="auto">
            <a:xfrm>
              <a:off x="5185" y="606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3" name="Freeform 17"/>
            <p:cNvSpPr>
              <a:spLocks noChangeArrowheads="1"/>
            </p:cNvSpPr>
            <p:nvPr/>
          </p:nvSpPr>
          <p:spPr bwMode="auto">
            <a:xfrm>
              <a:off x="5245" y="6066"/>
              <a:ext cx="51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290189" y="38100"/>
                </a:cxn>
                <a:cxn ang="0">
                  <a:pos x="3290189" y="0"/>
                </a:cxn>
                <a:cxn ang="0">
                  <a:pos x="0" y="0"/>
                </a:cxn>
              </a:cxnLst>
              <a:rect l="0" t="0" r="r" b="b"/>
              <a:pathLst>
                <a:path w="3290189" h="38100">
                  <a:moveTo>
                    <a:pt x="0" y="0"/>
                  </a:moveTo>
                  <a:lnTo>
                    <a:pt x="0" y="38100"/>
                  </a:lnTo>
                  <a:lnTo>
                    <a:pt x="3290189" y="38100"/>
                  </a:lnTo>
                  <a:lnTo>
                    <a:pt x="3290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4" name="Freeform 18"/>
            <p:cNvSpPr>
              <a:spLocks noChangeArrowheads="1"/>
            </p:cNvSpPr>
            <p:nvPr/>
          </p:nvSpPr>
          <p:spPr bwMode="auto">
            <a:xfrm>
              <a:off x="10427" y="606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5" name="Freeform 19"/>
            <p:cNvSpPr>
              <a:spLocks noChangeArrowheads="1"/>
            </p:cNvSpPr>
            <p:nvPr/>
          </p:nvSpPr>
          <p:spPr bwMode="auto">
            <a:xfrm>
              <a:off x="10487" y="6066"/>
              <a:ext cx="575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55694" y="0"/>
                </a:cxn>
                <a:cxn ang="0">
                  <a:pos x="3655694" y="38100"/>
                </a:cxn>
                <a:cxn ang="0">
                  <a:pos x="0" y="38100"/>
                </a:cxn>
              </a:cxnLst>
              <a:rect l="0" t="0" r="r" b="b"/>
              <a:pathLst>
                <a:path w="3655694" h="38100">
                  <a:moveTo>
                    <a:pt x="0" y="38100"/>
                  </a:moveTo>
                  <a:lnTo>
                    <a:pt x="0" y="0"/>
                  </a:lnTo>
                  <a:lnTo>
                    <a:pt x="3655694" y="0"/>
                  </a:lnTo>
                  <a:lnTo>
                    <a:pt x="365569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6" name="Freeform 20"/>
            <p:cNvSpPr>
              <a:spLocks noChangeArrowheads="1"/>
            </p:cNvSpPr>
            <p:nvPr/>
          </p:nvSpPr>
          <p:spPr bwMode="auto">
            <a:xfrm>
              <a:off x="16244" y="606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7" name="Freeform 21"/>
            <p:cNvSpPr>
              <a:spLocks noChangeArrowheads="1"/>
            </p:cNvSpPr>
            <p:nvPr/>
          </p:nvSpPr>
          <p:spPr bwMode="auto">
            <a:xfrm>
              <a:off x="0" y="6126"/>
              <a:ext cx="60" cy="5230"/>
            </a:xfrm>
            <a:custGeom>
              <a:avLst/>
              <a:gdLst/>
              <a:ahLst/>
              <a:cxnLst>
                <a:cxn ang="0">
                  <a:pos x="0" y="33207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20796"/>
                </a:cxn>
                <a:cxn ang="0">
                  <a:pos x="0" y="3320796"/>
                </a:cxn>
              </a:cxnLst>
              <a:rect l="0" t="0" r="r" b="b"/>
              <a:pathLst>
                <a:path w="38100" h="3320796">
                  <a:moveTo>
                    <a:pt x="0" y="33207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20796"/>
                  </a:lnTo>
                  <a:lnTo>
                    <a:pt x="0" y="33207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8" name="Freeform 22"/>
            <p:cNvSpPr>
              <a:spLocks noChangeArrowheads="1"/>
            </p:cNvSpPr>
            <p:nvPr/>
          </p:nvSpPr>
          <p:spPr bwMode="auto">
            <a:xfrm>
              <a:off x="0" y="1135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39" name="Freeform 23"/>
            <p:cNvSpPr>
              <a:spLocks noChangeArrowheads="1"/>
            </p:cNvSpPr>
            <p:nvPr/>
          </p:nvSpPr>
          <p:spPr bwMode="auto">
            <a:xfrm>
              <a:off x="60" y="11356"/>
              <a:ext cx="5125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54375" y="0"/>
                </a:cxn>
                <a:cxn ang="0">
                  <a:pos x="3254375" y="38100"/>
                </a:cxn>
                <a:cxn ang="0">
                  <a:pos x="0" y="38100"/>
                </a:cxn>
              </a:cxnLst>
              <a:rect l="0" t="0" r="r" b="b"/>
              <a:pathLst>
                <a:path w="3254375" h="38100">
                  <a:moveTo>
                    <a:pt x="0" y="38100"/>
                  </a:moveTo>
                  <a:lnTo>
                    <a:pt x="0" y="0"/>
                  </a:lnTo>
                  <a:lnTo>
                    <a:pt x="3254375" y="0"/>
                  </a:lnTo>
                  <a:lnTo>
                    <a:pt x="325437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0" name="Freeform 24"/>
            <p:cNvSpPr>
              <a:spLocks noChangeArrowheads="1"/>
            </p:cNvSpPr>
            <p:nvPr/>
          </p:nvSpPr>
          <p:spPr bwMode="auto">
            <a:xfrm>
              <a:off x="5185" y="6126"/>
              <a:ext cx="60" cy="5230"/>
            </a:xfrm>
            <a:custGeom>
              <a:avLst/>
              <a:gdLst/>
              <a:ahLst/>
              <a:cxnLst>
                <a:cxn ang="0">
                  <a:pos x="0" y="33207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20796"/>
                </a:cxn>
                <a:cxn ang="0">
                  <a:pos x="0" y="3320796"/>
                </a:cxn>
              </a:cxnLst>
              <a:rect l="0" t="0" r="r" b="b"/>
              <a:pathLst>
                <a:path w="38100" h="3320796">
                  <a:moveTo>
                    <a:pt x="0" y="33207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20796"/>
                  </a:lnTo>
                  <a:lnTo>
                    <a:pt x="0" y="33207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1" name="Freeform 25"/>
            <p:cNvSpPr>
              <a:spLocks noChangeArrowheads="1"/>
            </p:cNvSpPr>
            <p:nvPr/>
          </p:nvSpPr>
          <p:spPr bwMode="auto">
            <a:xfrm>
              <a:off x="5185" y="1135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2" name="Freeform 26"/>
            <p:cNvSpPr>
              <a:spLocks noChangeArrowheads="1"/>
            </p:cNvSpPr>
            <p:nvPr/>
          </p:nvSpPr>
          <p:spPr bwMode="auto">
            <a:xfrm>
              <a:off x="5245" y="11356"/>
              <a:ext cx="5181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290189" y="38100"/>
                </a:cxn>
                <a:cxn ang="0">
                  <a:pos x="3290189" y="0"/>
                </a:cxn>
                <a:cxn ang="0">
                  <a:pos x="0" y="0"/>
                </a:cxn>
              </a:cxnLst>
              <a:rect l="0" t="0" r="r" b="b"/>
              <a:pathLst>
                <a:path w="3290189" h="38100">
                  <a:moveTo>
                    <a:pt x="0" y="0"/>
                  </a:moveTo>
                  <a:lnTo>
                    <a:pt x="0" y="38100"/>
                  </a:lnTo>
                  <a:lnTo>
                    <a:pt x="3290189" y="38100"/>
                  </a:lnTo>
                  <a:lnTo>
                    <a:pt x="3290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3" name="Freeform 27"/>
            <p:cNvSpPr>
              <a:spLocks noChangeArrowheads="1"/>
            </p:cNvSpPr>
            <p:nvPr/>
          </p:nvSpPr>
          <p:spPr bwMode="auto">
            <a:xfrm>
              <a:off x="10427" y="6126"/>
              <a:ext cx="60" cy="5230"/>
            </a:xfrm>
            <a:custGeom>
              <a:avLst/>
              <a:gdLst/>
              <a:ahLst/>
              <a:cxnLst>
                <a:cxn ang="0">
                  <a:pos x="0" y="33207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20796"/>
                </a:cxn>
                <a:cxn ang="0">
                  <a:pos x="0" y="3320796"/>
                </a:cxn>
              </a:cxnLst>
              <a:rect l="0" t="0" r="r" b="b"/>
              <a:pathLst>
                <a:path w="38100" h="3320796">
                  <a:moveTo>
                    <a:pt x="0" y="33207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20796"/>
                  </a:lnTo>
                  <a:lnTo>
                    <a:pt x="0" y="33207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4" name="Freeform 28"/>
            <p:cNvSpPr>
              <a:spLocks noChangeArrowheads="1"/>
            </p:cNvSpPr>
            <p:nvPr/>
          </p:nvSpPr>
          <p:spPr bwMode="auto">
            <a:xfrm>
              <a:off x="10427" y="1135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5" name="Freeform 29"/>
            <p:cNvSpPr>
              <a:spLocks noChangeArrowheads="1"/>
            </p:cNvSpPr>
            <p:nvPr/>
          </p:nvSpPr>
          <p:spPr bwMode="auto">
            <a:xfrm>
              <a:off x="10487" y="11356"/>
              <a:ext cx="575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55694" y="0"/>
                </a:cxn>
                <a:cxn ang="0">
                  <a:pos x="3655694" y="38100"/>
                </a:cxn>
                <a:cxn ang="0">
                  <a:pos x="0" y="38100"/>
                </a:cxn>
              </a:cxnLst>
              <a:rect l="0" t="0" r="r" b="b"/>
              <a:pathLst>
                <a:path w="3655694" h="38100">
                  <a:moveTo>
                    <a:pt x="0" y="38100"/>
                  </a:moveTo>
                  <a:lnTo>
                    <a:pt x="0" y="0"/>
                  </a:lnTo>
                  <a:lnTo>
                    <a:pt x="3655694" y="0"/>
                  </a:lnTo>
                  <a:lnTo>
                    <a:pt x="365569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6" name="Freeform 30"/>
            <p:cNvSpPr>
              <a:spLocks noChangeArrowheads="1"/>
            </p:cNvSpPr>
            <p:nvPr/>
          </p:nvSpPr>
          <p:spPr bwMode="auto">
            <a:xfrm>
              <a:off x="16244" y="6126"/>
              <a:ext cx="60" cy="5230"/>
            </a:xfrm>
            <a:custGeom>
              <a:avLst/>
              <a:gdLst/>
              <a:ahLst/>
              <a:cxnLst>
                <a:cxn ang="0">
                  <a:pos x="0" y="33207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20796"/>
                </a:cxn>
                <a:cxn ang="0">
                  <a:pos x="0" y="3320796"/>
                </a:cxn>
              </a:cxnLst>
              <a:rect l="0" t="0" r="r" b="b"/>
              <a:pathLst>
                <a:path w="38100" h="3320796">
                  <a:moveTo>
                    <a:pt x="0" y="33207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20796"/>
                  </a:lnTo>
                  <a:lnTo>
                    <a:pt x="0" y="33207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47" name="Freeform 31"/>
            <p:cNvSpPr>
              <a:spLocks noChangeArrowheads="1"/>
            </p:cNvSpPr>
            <p:nvPr/>
          </p:nvSpPr>
          <p:spPr bwMode="auto">
            <a:xfrm>
              <a:off x="16244" y="11356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248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2" y="6924"/>
              <a:ext cx="1412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9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40" y="6404"/>
              <a:ext cx="5155" cy="4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0" name="Freeform 34"/>
            <p:cNvSpPr>
              <a:spLocks noChangeArrowheads="1"/>
            </p:cNvSpPr>
            <p:nvPr/>
          </p:nvSpPr>
          <p:spPr bwMode="auto">
            <a:xfrm>
              <a:off x="10702" y="9774"/>
              <a:ext cx="5324" cy="1488"/>
            </a:xfrm>
            <a:custGeom>
              <a:avLst/>
              <a:gdLst/>
              <a:ahLst/>
              <a:cxnLst>
                <a:cxn ang="0">
                  <a:pos x="277176" y="519509"/>
                </a:cxn>
                <a:cxn ang="0">
                  <a:pos x="284717" y="581739"/>
                </a:cxn>
                <a:cxn ang="0">
                  <a:pos x="306069" y="641111"/>
                </a:cxn>
                <a:cxn ang="0">
                  <a:pos x="347265" y="696515"/>
                </a:cxn>
                <a:cxn ang="0">
                  <a:pos x="394969" y="734615"/>
                </a:cxn>
                <a:cxn ang="0">
                  <a:pos x="436165" y="758110"/>
                </a:cxn>
                <a:cxn ang="0">
                  <a:pos x="485775" y="779938"/>
                </a:cxn>
                <a:cxn ang="0">
                  <a:pos x="544591" y="799861"/>
                </a:cxn>
                <a:cxn ang="0">
                  <a:pos x="613330" y="817800"/>
                </a:cxn>
                <a:cxn ang="0">
                  <a:pos x="692863" y="833596"/>
                </a:cxn>
                <a:cxn ang="0">
                  <a:pos x="783828" y="847010"/>
                </a:cxn>
                <a:cxn ang="0">
                  <a:pos x="898207" y="857567"/>
                </a:cxn>
                <a:cxn ang="0">
                  <a:pos x="1043860" y="865028"/>
                </a:cxn>
                <a:cxn ang="0">
                  <a:pos x="1215469" y="869711"/>
                </a:cxn>
                <a:cxn ang="0">
                  <a:pos x="1509950" y="872251"/>
                </a:cxn>
                <a:cxn ang="0">
                  <a:pos x="2054780" y="867489"/>
                </a:cxn>
                <a:cxn ang="0">
                  <a:pos x="2491422" y="858440"/>
                </a:cxn>
                <a:cxn ang="0">
                  <a:pos x="2837576" y="848994"/>
                </a:cxn>
                <a:cxn ang="0">
                  <a:pos x="3008709" y="843676"/>
                </a:cxn>
                <a:cxn ang="0">
                  <a:pos x="3153726" y="838914"/>
                </a:cxn>
                <a:cxn ang="0">
                  <a:pos x="3267392" y="834945"/>
                </a:cxn>
                <a:cxn ang="0">
                  <a:pos x="3344306" y="832088"/>
                </a:cxn>
                <a:cxn ang="0">
                  <a:pos x="3379151" y="830818"/>
                </a:cxn>
                <a:cxn ang="0">
                  <a:pos x="3319303" y="821213"/>
                </a:cxn>
                <a:cxn ang="0">
                  <a:pos x="3217623" y="806450"/>
                </a:cxn>
                <a:cxn ang="0">
                  <a:pos x="2993866" y="775334"/>
                </a:cxn>
                <a:cxn ang="0">
                  <a:pos x="2684382" y="732790"/>
                </a:cxn>
                <a:cxn ang="0">
                  <a:pos x="2251947" y="671909"/>
                </a:cxn>
                <a:cxn ang="0">
                  <a:pos x="1728151" y="591740"/>
                </a:cxn>
                <a:cxn ang="0">
                  <a:pos x="1413588" y="536733"/>
                </a:cxn>
                <a:cxn ang="0">
                  <a:pos x="1154667" y="482441"/>
                </a:cxn>
                <a:cxn ang="0">
                  <a:pos x="1053544" y="456088"/>
                </a:cxn>
                <a:cxn ang="0">
                  <a:pos x="969962" y="428069"/>
                </a:cxn>
                <a:cxn ang="0">
                  <a:pos x="898445" y="396478"/>
                </a:cxn>
                <a:cxn ang="0">
                  <a:pos x="837961" y="362108"/>
                </a:cxn>
                <a:cxn ang="0">
                  <a:pos x="787161" y="325596"/>
                </a:cxn>
                <a:cxn ang="0">
                  <a:pos x="744934" y="287813"/>
                </a:cxn>
                <a:cxn ang="0">
                  <a:pos x="681195" y="211296"/>
                </a:cxn>
                <a:cxn ang="0">
                  <a:pos x="636984" y="138509"/>
                </a:cxn>
                <a:cxn ang="0">
                  <a:pos x="602694" y="75485"/>
                </a:cxn>
                <a:cxn ang="0">
                  <a:pos x="568642" y="28178"/>
                </a:cxn>
                <a:cxn ang="0">
                  <a:pos x="525065" y="2698"/>
                </a:cxn>
                <a:cxn ang="0">
                  <a:pos x="489346" y="396"/>
                </a:cxn>
                <a:cxn ang="0">
                  <a:pos x="449897" y="10080"/>
                </a:cxn>
                <a:cxn ang="0">
                  <a:pos x="386079" y="47148"/>
                </a:cxn>
                <a:cxn ang="0">
                  <a:pos x="322659" y="104933"/>
                </a:cxn>
                <a:cxn ang="0">
                  <a:pos x="261143" y="177006"/>
                </a:cxn>
                <a:cxn ang="0">
                  <a:pos x="162956" y="317500"/>
                </a:cxn>
                <a:cxn ang="0">
                  <a:pos x="104219" y="412591"/>
                </a:cxn>
                <a:cxn ang="0">
                  <a:pos x="66357" y="475694"/>
                </a:cxn>
                <a:cxn ang="0">
                  <a:pos x="38496" y="525224"/>
                </a:cxn>
                <a:cxn ang="0">
                  <a:pos x="19208" y="571341"/>
                </a:cxn>
                <a:cxn ang="0">
                  <a:pos x="2460" y="645239"/>
                </a:cxn>
                <a:cxn ang="0">
                  <a:pos x="951" y="719455"/>
                </a:cxn>
                <a:cxn ang="0">
                  <a:pos x="6825" y="783590"/>
                </a:cxn>
                <a:cxn ang="0">
                  <a:pos x="14525" y="836850"/>
                </a:cxn>
                <a:cxn ang="0">
                  <a:pos x="31987" y="877966"/>
                </a:cxn>
                <a:cxn ang="0">
                  <a:pos x="63420" y="917654"/>
                </a:cxn>
              </a:cxnLst>
              <a:rect l="0" t="0" r="r" b="b"/>
              <a:pathLst>
                <a:path w="3380660" h="944800">
                  <a:moveTo>
                    <a:pt x="277812" y="439737"/>
                  </a:moveTo>
                  <a:lnTo>
                    <a:pt x="276859" y="471804"/>
                  </a:lnTo>
                  <a:lnTo>
                    <a:pt x="276780" y="503713"/>
                  </a:lnTo>
                  <a:lnTo>
                    <a:pt x="277176" y="519509"/>
                  </a:lnTo>
                  <a:lnTo>
                    <a:pt x="278129" y="535225"/>
                  </a:lnTo>
                  <a:lnTo>
                    <a:pt x="279637" y="550862"/>
                  </a:lnTo>
                  <a:lnTo>
                    <a:pt x="281781" y="566340"/>
                  </a:lnTo>
                  <a:lnTo>
                    <a:pt x="284717" y="581739"/>
                  </a:lnTo>
                  <a:lnTo>
                    <a:pt x="288528" y="596900"/>
                  </a:lnTo>
                  <a:lnTo>
                    <a:pt x="293290" y="611822"/>
                  </a:lnTo>
                  <a:lnTo>
                    <a:pt x="299084" y="626586"/>
                  </a:lnTo>
                  <a:lnTo>
                    <a:pt x="306069" y="641111"/>
                  </a:lnTo>
                  <a:lnTo>
                    <a:pt x="314245" y="655399"/>
                  </a:lnTo>
                  <a:lnTo>
                    <a:pt x="323770" y="669369"/>
                  </a:lnTo>
                  <a:lnTo>
                    <a:pt x="334803" y="683101"/>
                  </a:lnTo>
                  <a:lnTo>
                    <a:pt x="347265" y="696515"/>
                  </a:lnTo>
                  <a:lnTo>
                    <a:pt x="361394" y="709533"/>
                  </a:lnTo>
                  <a:lnTo>
                    <a:pt x="377269" y="722233"/>
                  </a:lnTo>
                  <a:lnTo>
                    <a:pt x="385920" y="728503"/>
                  </a:lnTo>
                  <a:lnTo>
                    <a:pt x="394969" y="734615"/>
                  </a:lnTo>
                  <a:lnTo>
                    <a:pt x="404494" y="740648"/>
                  </a:lnTo>
                  <a:lnTo>
                    <a:pt x="414575" y="746601"/>
                  </a:lnTo>
                  <a:lnTo>
                    <a:pt x="425132" y="752395"/>
                  </a:lnTo>
                  <a:lnTo>
                    <a:pt x="436165" y="758110"/>
                  </a:lnTo>
                  <a:lnTo>
                    <a:pt x="447754" y="763746"/>
                  </a:lnTo>
                  <a:lnTo>
                    <a:pt x="459898" y="769223"/>
                  </a:lnTo>
                  <a:lnTo>
                    <a:pt x="472519" y="774620"/>
                  </a:lnTo>
                  <a:lnTo>
                    <a:pt x="485775" y="779938"/>
                  </a:lnTo>
                  <a:lnTo>
                    <a:pt x="499585" y="785098"/>
                  </a:lnTo>
                  <a:lnTo>
                    <a:pt x="513953" y="790178"/>
                  </a:lnTo>
                  <a:lnTo>
                    <a:pt x="528954" y="795099"/>
                  </a:lnTo>
                  <a:lnTo>
                    <a:pt x="544591" y="799861"/>
                  </a:lnTo>
                  <a:lnTo>
                    <a:pt x="560784" y="804544"/>
                  </a:lnTo>
                  <a:lnTo>
                    <a:pt x="577691" y="809148"/>
                  </a:lnTo>
                  <a:lnTo>
                    <a:pt x="595153" y="813514"/>
                  </a:lnTo>
                  <a:lnTo>
                    <a:pt x="613330" y="817800"/>
                  </a:lnTo>
                  <a:lnTo>
                    <a:pt x="632221" y="822007"/>
                  </a:lnTo>
                  <a:lnTo>
                    <a:pt x="651747" y="825976"/>
                  </a:lnTo>
                  <a:lnTo>
                    <a:pt x="671909" y="829865"/>
                  </a:lnTo>
                  <a:lnTo>
                    <a:pt x="692863" y="833596"/>
                  </a:lnTo>
                  <a:lnTo>
                    <a:pt x="714454" y="837168"/>
                  </a:lnTo>
                  <a:lnTo>
                    <a:pt x="736837" y="840581"/>
                  </a:lnTo>
                  <a:lnTo>
                    <a:pt x="759935" y="843914"/>
                  </a:lnTo>
                  <a:lnTo>
                    <a:pt x="783828" y="847010"/>
                  </a:lnTo>
                  <a:lnTo>
                    <a:pt x="809228" y="849947"/>
                  </a:lnTo>
                  <a:lnTo>
                    <a:pt x="836770" y="852725"/>
                  </a:lnTo>
                  <a:lnTo>
                    <a:pt x="866457" y="855265"/>
                  </a:lnTo>
                  <a:lnTo>
                    <a:pt x="898207" y="857567"/>
                  </a:lnTo>
                  <a:lnTo>
                    <a:pt x="931941" y="859710"/>
                  </a:lnTo>
                  <a:lnTo>
                    <a:pt x="967501" y="861694"/>
                  </a:lnTo>
                  <a:lnTo>
                    <a:pt x="1004807" y="863441"/>
                  </a:lnTo>
                  <a:lnTo>
                    <a:pt x="1043860" y="865028"/>
                  </a:lnTo>
                  <a:lnTo>
                    <a:pt x="1084579" y="866457"/>
                  </a:lnTo>
                  <a:lnTo>
                    <a:pt x="1126807" y="867727"/>
                  </a:lnTo>
                  <a:lnTo>
                    <a:pt x="1170463" y="868759"/>
                  </a:lnTo>
                  <a:lnTo>
                    <a:pt x="1215469" y="869711"/>
                  </a:lnTo>
                  <a:lnTo>
                    <a:pt x="1261823" y="870505"/>
                  </a:lnTo>
                  <a:lnTo>
                    <a:pt x="1309369" y="871140"/>
                  </a:lnTo>
                  <a:lnTo>
                    <a:pt x="1407715" y="871934"/>
                  </a:lnTo>
                  <a:lnTo>
                    <a:pt x="1509950" y="872251"/>
                  </a:lnTo>
                  <a:lnTo>
                    <a:pt x="1615281" y="872093"/>
                  </a:lnTo>
                  <a:lnTo>
                    <a:pt x="1723072" y="871537"/>
                  </a:lnTo>
                  <a:lnTo>
                    <a:pt x="1832768" y="870505"/>
                  </a:lnTo>
                  <a:lnTo>
                    <a:pt x="2054780" y="867489"/>
                  </a:lnTo>
                  <a:lnTo>
                    <a:pt x="2165905" y="865505"/>
                  </a:lnTo>
                  <a:lnTo>
                    <a:pt x="2276157" y="863282"/>
                  </a:lnTo>
                  <a:lnTo>
                    <a:pt x="2384900" y="860901"/>
                  </a:lnTo>
                  <a:lnTo>
                    <a:pt x="2491422" y="858440"/>
                  </a:lnTo>
                  <a:lnTo>
                    <a:pt x="2595165" y="855741"/>
                  </a:lnTo>
                  <a:lnTo>
                    <a:pt x="2695336" y="853043"/>
                  </a:lnTo>
                  <a:lnTo>
                    <a:pt x="2791380" y="850344"/>
                  </a:lnTo>
                  <a:lnTo>
                    <a:pt x="2837576" y="848994"/>
                  </a:lnTo>
                  <a:lnTo>
                    <a:pt x="2882503" y="847645"/>
                  </a:lnTo>
                  <a:lnTo>
                    <a:pt x="2926079" y="846296"/>
                  </a:lnTo>
                  <a:lnTo>
                    <a:pt x="2968148" y="845026"/>
                  </a:lnTo>
                  <a:lnTo>
                    <a:pt x="3008709" y="843676"/>
                  </a:lnTo>
                  <a:lnTo>
                    <a:pt x="3047603" y="842406"/>
                  </a:lnTo>
                  <a:lnTo>
                    <a:pt x="3084829" y="841216"/>
                  </a:lnTo>
                  <a:lnTo>
                    <a:pt x="3120231" y="840025"/>
                  </a:lnTo>
                  <a:lnTo>
                    <a:pt x="3153726" y="838914"/>
                  </a:lnTo>
                  <a:lnTo>
                    <a:pt x="3185318" y="837803"/>
                  </a:lnTo>
                  <a:lnTo>
                    <a:pt x="3214845" y="836771"/>
                  </a:lnTo>
                  <a:lnTo>
                    <a:pt x="3242230" y="835818"/>
                  </a:lnTo>
                  <a:lnTo>
                    <a:pt x="3267392" y="834945"/>
                  </a:lnTo>
                  <a:lnTo>
                    <a:pt x="3290251" y="834072"/>
                  </a:lnTo>
                  <a:lnTo>
                    <a:pt x="3310810" y="833358"/>
                  </a:lnTo>
                  <a:lnTo>
                    <a:pt x="3328828" y="832723"/>
                  </a:lnTo>
                  <a:lnTo>
                    <a:pt x="3344306" y="832088"/>
                  </a:lnTo>
                  <a:lnTo>
                    <a:pt x="3357165" y="831611"/>
                  </a:lnTo>
                  <a:lnTo>
                    <a:pt x="3367325" y="831214"/>
                  </a:lnTo>
                  <a:lnTo>
                    <a:pt x="3374707" y="830976"/>
                  </a:lnTo>
                  <a:lnTo>
                    <a:pt x="3379151" y="830818"/>
                  </a:lnTo>
                  <a:lnTo>
                    <a:pt x="3380660" y="830738"/>
                  </a:lnTo>
                  <a:lnTo>
                    <a:pt x="3361689" y="827722"/>
                  </a:lnTo>
                  <a:lnTo>
                    <a:pt x="3341210" y="824547"/>
                  </a:lnTo>
                  <a:lnTo>
                    <a:pt x="3319303" y="821213"/>
                  </a:lnTo>
                  <a:lnTo>
                    <a:pt x="3295887" y="817721"/>
                  </a:lnTo>
                  <a:lnTo>
                    <a:pt x="3271122" y="814149"/>
                  </a:lnTo>
                  <a:lnTo>
                    <a:pt x="3245008" y="810339"/>
                  </a:lnTo>
                  <a:lnTo>
                    <a:pt x="3217623" y="806450"/>
                  </a:lnTo>
                  <a:lnTo>
                    <a:pt x="3189048" y="802401"/>
                  </a:lnTo>
                  <a:lnTo>
                    <a:pt x="3128247" y="793829"/>
                  </a:lnTo>
                  <a:lnTo>
                    <a:pt x="3063081" y="784859"/>
                  </a:lnTo>
                  <a:lnTo>
                    <a:pt x="2993866" y="775334"/>
                  </a:lnTo>
                  <a:lnTo>
                    <a:pt x="2921000" y="765333"/>
                  </a:lnTo>
                  <a:lnTo>
                    <a:pt x="2844879" y="754856"/>
                  </a:lnTo>
                  <a:lnTo>
                    <a:pt x="2765900" y="744061"/>
                  </a:lnTo>
                  <a:lnTo>
                    <a:pt x="2684382" y="732790"/>
                  </a:lnTo>
                  <a:lnTo>
                    <a:pt x="2600642" y="721280"/>
                  </a:lnTo>
                  <a:lnTo>
                    <a:pt x="2515234" y="709374"/>
                  </a:lnTo>
                  <a:lnTo>
                    <a:pt x="2428319" y="697150"/>
                  </a:lnTo>
                  <a:lnTo>
                    <a:pt x="2251947" y="671909"/>
                  </a:lnTo>
                  <a:lnTo>
                    <a:pt x="2074465" y="645794"/>
                  </a:lnTo>
                  <a:lnTo>
                    <a:pt x="1898808" y="618966"/>
                  </a:lnTo>
                  <a:lnTo>
                    <a:pt x="1812686" y="605393"/>
                  </a:lnTo>
                  <a:lnTo>
                    <a:pt x="1728151" y="591740"/>
                  </a:lnTo>
                  <a:lnTo>
                    <a:pt x="1645601" y="578008"/>
                  </a:lnTo>
                  <a:lnTo>
                    <a:pt x="1565433" y="564276"/>
                  </a:lnTo>
                  <a:lnTo>
                    <a:pt x="1487963" y="550465"/>
                  </a:lnTo>
                  <a:lnTo>
                    <a:pt x="1413588" y="536733"/>
                  </a:lnTo>
                  <a:lnTo>
                    <a:pt x="1342707" y="523001"/>
                  </a:lnTo>
                  <a:lnTo>
                    <a:pt x="1275635" y="509349"/>
                  </a:lnTo>
                  <a:lnTo>
                    <a:pt x="1212850" y="495855"/>
                  </a:lnTo>
                  <a:lnTo>
                    <a:pt x="1154667" y="482441"/>
                  </a:lnTo>
                  <a:lnTo>
                    <a:pt x="1127362" y="475773"/>
                  </a:lnTo>
                  <a:lnTo>
                    <a:pt x="1101407" y="469185"/>
                  </a:lnTo>
                  <a:lnTo>
                    <a:pt x="1076800" y="462597"/>
                  </a:lnTo>
                  <a:lnTo>
                    <a:pt x="1053544" y="456088"/>
                  </a:lnTo>
                  <a:lnTo>
                    <a:pt x="1031398" y="449500"/>
                  </a:lnTo>
                  <a:lnTo>
                    <a:pt x="1010125" y="442594"/>
                  </a:lnTo>
                  <a:lnTo>
                    <a:pt x="989647" y="435451"/>
                  </a:lnTo>
                  <a:lnTo>
                    <a:pt x="969962" y="428069"/>
                  </a:lnTo>
                  <a:lnTo>
                    <a:pt x="950991" y="420528"/>
                  </a:lnTo>
                  <a:lnTo>
                    <a:pt x="932735" y="412670"/>
                  </a:lnTo>
                  <a:lnTo>
                    <a:pt x="915272" y="404653"/>
                  </a:lnTo>
                  <a:lnTo>
                    <a:pt x="898445" y="396478"/>
                  </a:lnTo>
                  <a:lnTo>
                    <a:pt x="882332" y="388143"/>
                  </a:lnTo>
                  <a:lnTo>
                    <a:pt x="866933" y="379571"/>
                  </a:lnTo>
                  <a:lnTo>
                    <a:pt x="852090" y="370919"/>
                  </a:lnTo>
                  <a:lnTo>
                    <a:pt x="837961" y="362108"/>
                  </a:lnTo>
                  <a:lnTo>
                    <a:pt x="824388" y="353139"/>
                  </a:lnTo>
                  <a:lnTo>
                    <a:pt x="811450" y="344090"/>
                  </a:lnTo>
                  <a:lnTo>
                    <a:pt x="798988" y="334883"/>
                  </a:lnTo>
                  <a:lnTo>
                    <a:pt x="787161" y="325596"/>
                  </a:lnTo>
                  <a:lnTo>
                    <a:pt x="775890" y="316230"/>
                  </a:lnTo>
                  <a:lnTo>
                    <a:pt x="765095" y="306863"/>
                  </a:lnTo>
                  <a:lnTo>
                    <a:pt x="754776" y="297338"/>
                  </a:lnTo>
                  <a:lnTo>
                    <a:pt x="744934" y="287813"/>
                  </a:lnTo>
                  <a:lnTo>
                    <a:pt x="726598" y="268684"/>
                  </a:lnTo>
                  <a:lnTo>
                    <a:pt x="710009" y="249475"/>
                  </a:lnTo>
                  <a:lnTo>
                    <a:pt x="694928" y="230346"/>
                  </a:lnTo>
                  <a:lnTo>
                    <a:pt x="681195" y="211296"/>
                  </a:lnTo>
                  <a:lnTo>
                    <a:pt x="668654" y="192484"/>
                  </a:lnTo>
                  <a:lnTo>
                    <a:pt x="657225" y="174069"/>
                  </a:lnTo>
                  <a:lnTo>
                    <a:pt x="646747" y="156051"/>
                  </a:lnTo>
                  <a:lnTo>
                    <a:pt x="636984" y="138509"/>
                  </a:lnTo>
                  <a:lnTo>
                    <a:pt x="627856" y="121602"/>
                  </a:lnTo>
                  <a:lnTo>
                    <a:pt x="619204" y="105410"/>
                  </a:lnTo>
                  <a:lnTo>
                    <a:pt x="610869" y="90011"/>
                  </a:lnTo>
                  <a:lnTo>
                    <a:pt x="602694" y="75485"/>
                  </a:lnTo>
                  <a:lnTo>
                    <a:pt x="594518" y="61912"/>
                  </a:lnTo>
                  <a:lnTo>
                    <a:pt x="586263" y="49450"/>
                  </a:lnTo>
                  <a:lnTo>
                    <a:pt x="577691" y="38179"/>
                  </a:lnTo>
                  <a:lnTo>
                    <a:pt x="568642" y="28178"/>
                  </a:lnTo>
                  <a:lnTo>
                    <a:pt x="559037" y="19526"/>
                  </a:lnTo>
                  <a:lnTo>
                    <a:pt x="548639" y="12382"/>
                  </a:lnTo>
                  <a:lnTo>
                    <a:pt x="537368" y="6667"/>
                  </a:lnTo>
                  <a:lnTo>
                    <a:pt x="525065" y="2698"/>
                  </a:lnTo>
                  <a:lnTo>
                    <a:pt x="511571" y="396"/>
                  </a:lnTo>
                  <a:lnTo>
                    <a:pt x="504348" y="0"/>
                  </a:lnTo>
                  <a:lnTo>
                    <a:pt x="496728" y="0"/>
                  </a:lnTo>
                  <a:lnTo>
                    <a:pt x="489346" y="396"/>
                  </a:lnTo>
                  <a:lnTo>
                    <a:pt x="481488" y="1428"/>
                  </a:lnTo>
                  <a:lnTo>
                    <a:pt x="473630" y="2936"/>
                  </a:lnTo>
                  <a:lnTo>
                    <a:pt x="465772" y="4841"/>
                  </a:lnTo>
                  <a:lnTo>
                    <a:pt x="449897" y="10080"/>
                  </a:lnTo>
                  <a:lnTo>
                    <a:pt x="434022" y="17065"/>
                  </a:lnTo>
                  <a:lnTo>
                    <a:pt x="418067" y="25558"/>
                  </a:lnTo>
                  <a:lnTo>
                    <a:pt x="402034" y="35639"/>
                  </a:lnTo>
                  <a:lnTo>
                    <a:pt x="386079" y="47148"/>
                  </a:lnTo>
                  <a:lnTo>
                    <a:pt x="370125" y="59848"/>
                  </a:lnTo>
                  <a:lnTo>
                    <a:pt x="354170" y="73818"/>
                  </a:lnTo>
                  <a:lnTo>
                    <a:pt x="338375" y="88900"/>
                  </a:lnTo>
                  <a:lnTo>
                    <a:pt x="322659" y="104933"/>
                  </a:lnTo>
                  <a:lnTo>
                    <a:pt x="307022" y="121919"/>
                  </a:lnTo>
                  <a:lnTo>
                    <a:pt x="291544" y="139620"/>
                  </a:lnTo>
                  <a:lnTo>
                    <a:pt x="276225" y="158035"/>
                  </a:lnTo>
                  <a:lnTo>
                    <a:pt x="261143" y="177006"/>
                  </a:lnTo>
                  <a:lnTo>
                    <a:pt x="246220" y="196453"/>
                  </a:lnTo>
                  <a:lnTo>
                    <a:pt x="217248" y="236378"/>
                  </a:lnTo>
                  <a:lnTo>
                    <a:pt x="189388" y="277018"/>
                  </a:lnTo>
                  <a:lnTo>
                    <a:pt x="162956" y="317500"/>
                  </a:lnTo>
                  <a:lnTo>
                    <a:pt x="138112" y="356949"/>
                  </a:lnTo>
                  <a:lnTo>
                    <a:pt x="126285" y="376078"/>
                  </a:lnTo>
                  <a:lnTo>
                    <a:pt x="115013" y="394652"/>
                  </a:lnTo>
                  <a:lnTo>
                    <a:pt x="104219" y="412591"/>
                  </a:lnTo>
                  <a:lnTo>
                    <a:pt x="93900" y="429736"/>
                  </a:lnTo>
                  <a:lnTo>
                    <a:pt x="84137" y="446087"/>
                  </a:lnTo>
                  <a:lnTo>
                    <a:pt x="74929" y="461406"/>
                  </a:lnTo>
                  <a:lnTo>
                    <a:pt x="66357" y="475694"/>
                  </a:lnTo>
                  <a:lnTo>
                    <a:pt x="58340" y="488791"/>
                  </a:lnTo>
                  <a:lnTo>
                    <a:pt x="51355" y="501015"/>
                  </a:lnTo>
                  <a:lnTo>
                    <a:pt x="44608" y="513159"/>
                  </a:lnTo>
                  <a:lnTo>
                    <a:pt x="38496" y="525224"/>
                  </a:lnTo>
                  <a:lnTo>
                    <a:pt x="32860" y="536971"/>
                  </a:lnTo>
                  <a:lnTo>
                    <a:pt x="27781" y="548640"/>
                  </a:lnTo>
                  <a:lnTo>
                    <a:pt x="23256" y="560069"/>
                  </a:lnTo>
                  <a:lnTo>
                    <a:pt x="19208" y="571341"/>
                  </a:lnTo>
                  <a:lnTo>
                    <a:pt x="15636" y="582453"/>
                  </a:lnTo>
                  <a:lnTo>
                    <a:pt x="9683" y="604043"/>
                  </a:lnTo>
                  <a:lnTo>
                    <a:pt x="5397" y="624998"/>
                  </a:lnTo>
                  <a:lnTo>
                    <a:pt x="2460" y="645239"/>
                  </a:lnTo>
                  <a:lnTo>
                    <a:pt x="713" y="664765"/>
                  </a:lnTo>
                  <a:lnTo>
                    <a:pt x="0" y="683656"/>
                  </a:lnTo>
                  <a:lnTo>
                    <a:pt x="158" y="701913"/>
                  </a:lnTo>
                  <a:lnTo>
                    <a:pt x="951" y="719455"/>
                  </a:lnTo>
                  <a:lnTo>
                    <a:pt x="2142" y="736441"/>
                  </a:lnTo>
                  <a:lnTo>
                    <a:pt x="3650" y="752792"/>
                  </a:lnTo>
                  <a:lnTo>
                    <a:pt x="5317" y="768508"/>
                  </a:lnTo>
                  <a:lnTo>
                    <a:pt x="6825" y="783590"/>
                  </a:lnTo>
                  <a:lnTo>
                    <a:pt x="8095" y="798115"/>
                  </a:lnTo>
                  <a:lnTo>
                    <a:pt x="9525" y="811926"/>
                  </a:lnTo>
                  <a:lnTo>
                    <a:pt x="11667" y="824785"/>
                  </a:lnTo>
                  <a:lnTo>
                    <a:pt x="14525" y="836850"/>
                  </a:lnTo>
                  <a:lnTo>
                    <a:pt x="18097" y="848121"/>
                  </a:lnTo>
                  <a:lnTo>
                    <a:pt x="22145" y="858678"/>
                  </a:lnTo>
                  <a:lnTo>
                    <a:pt x="26828" y="868600"/>
                  </a:lnTo>
                  <a:lnTo>
                    <a:pt x="31987" y="877966"/>
                  </a:lnTo>
                  <a:lnTo>
                    <a:pt x="37544" y="886698"/>
                  </a:lnTo>
                  <a:lnTo>
                    <a:pt x="43576" y="895032"/>
                  </a:lnTo>
                  <a:lnTo>
                    <a:pt x="49847" y="902890"/>
                  </a:lnTo>
                  <a:lnTo>
                    <a:pt x="63420" y="917654"/>
                  </a:lnTo>
                  <a:lnTo>
                    <a:pt x="77707" y="931465"/>
                  </a:lnTo>
                  <a:lnTo>
                    <a:pt x="92392" y="944800"/>
                  </a:lnTo>
                </a:path>
              </a:pathLst>
            </a:custGeom>
            <a:noFill/>
            <a:ln w="38100" cap="flat">
              <a:solidFill>
                <a:srgbClr val="4471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51" name="Freeform 35"/>
            <p:cNvSpPr>
              <a:spLocks noChangeArrowheads="1"/>
            </p:cNvSpPr>
            <p:nvPr/>
          </p:nvSpPr>
          <p:spPr bwMode="auto">
            <a:xfrm>
              <a:off x="10626" y="9678"/>
              <a:ext cx="5312" cy="1172"/>
            </a:xfrm>
            <a:custGeom>
              <a:avLst/>
              <a:gdLst/>
              <a:ahLst/>
              <a:cxnLst>
                <a:cxn ang="0">
                  <a:pos x="138112" y="0"/>
                </a:cxn>
                <a:cxn ang="0">
                  <a:pos x="150097" y="12779"/>
                </a:cxn>
                <a:cxn ang="0">
                  <a:pos x="162162" y="27860"/>
                </a:cxn>
                <a:cxn ang="0">
                  <a:pos x="174307" y="45164"/>
                </a:cxn>
                <a:cxn ang="0">
                  <a:pos x="186531" y="64531"/>
                </a:cxn>
                <a:cxn ang="0">
                  <a:pos x="211931" y="108505"/>
                </a:cxn>
                <a:cxn ang="0">
                  <a:pos x="238918" y="158591"/>
                </a:cxn>
                <a:cxn ang="0">
                  <a:pos x="268128" y="213360"/>
                </a:cxn>
                <a:cxn ang="0">
                  <a:pos x="300037" y="271462"/>
                </a:cxn>
                <a:cxn ang="0">
                  <a:pos x="335438" y="331470"/>
                </a:cxn>
                <a:cxn ang="0">
                  <a:pos x="374808" y="392191"/>
                </a:cxn>
                <a:cxn ang="0">
                  <a:pos x="418862" y="452199"/>
                </a:cxn>
                <a:cxn ang="0">
                  <a:pos x="468074" y="510063"/>
                </a:cxn>
                <a:cxn ang="0">
                  <a:pos x="523160" y="564594"/>
                </a:cxn>
                <a:cxn ang="0">
                  <a:pos x="584675" y="614283"/>
                </a:cxn>
                <a:cxn ang="0">
                  <a:pos x="635396" y="647700"/>
                </a:cxn>
                <a:cxn ang="0">
                  <a:pos x="671512" y="667702"/>
                </a:cxn>
                <a:cxn ang="0">
                  <a:pos x="709612" y="685800"/>
                </a:cxn>
                <a:cxn ang="0">
                  <a:pos x="749696" y="701754"/>
                </a:cxn>
                <a:cxn ang="0">
                  <a:pos x="791924" y="715406"/>
                </a:cxn>
                <a:cxn ang="0">
                  <a:pos x="836294" y="726598"/>
                </a:cxn>
                <a:cxn ang="0">
                  <a:pos x="882967" y="735250"/>
                </a:cxn>
                <a:cxn ang="0">
                  <a:pos x="932894" y="740727"/>
                </a:cxn>
                <a:cxn ang="0">
                  <a:pos x="989330" y="743664"/>
                </a:cxn>
                <a:cxn ang="0">
                  <a:pos x="1052591" y="744061"/>
                </a:cxn>
                <a:cxn ang="0">
                  <a:pos x="1122203" y="741918"/>
                </a:cxn>
                <a:cxn ang="0">
                  <a:pos x="1197530" y="737473"/>
                </a:cxn>
                <a:cxn ang="0">
                  <a:pos x="1320006" y="726995"/>
                </a:cxn>
                <a:cxn ang="0">
                  <a:pos x="1497806" y="706437"/>
                </a:cxn>
                <a:cxn ang="0">
                  <a:pos x="1688068" y="679846"/>
                </a:cxn>
                <a:cxn ang="0">
                  <a:pos x="1886108" y="648414"/>
                </a:cxn>
                <a:cxn ang="0">
                  <a:pos x="2187575" y="595312"/>
                </a:cxn>
                <a:cxn ang="0">
                  <a:pos x="2384821" y="557926"/>
                </a:cxn>
                <a:cxn ang="0">
                  <a:pos x="2573575" y="520461"/>
                </a:cxn>
                <a:cxn ang="0">
                  <a:pos x="2749232" y="484266"/>
                </a:cxn>
                <a:cxn ang="0">
                  <a:pos x="2869644" y="458787"/>
                </a:cxn>
                <a:cxn ang="0">
                  <a:pos x="2943383" y="442912"/>
                </a:cxn>
                <a:cxn ang="0">
                  <a:pos x="3011249" y="428148"/>
                </a:cxn>
                <a:cxn ang="0">
                  <a:pos x="3072685" y="414655"/>
                </a:cxn>
                <a:cxn ang="0">
                  <a:pos x="3127057" y="402590"/>
                </a:cxn>
                <a:cxn ang="0">
                  <a:pos x="3173809" y="392112"/>
                </a:cxn>
                <a:cxn ang="0">
                  <a:pos x="3212385" y="383301"/>
                </a:cxn>
                <a:cxn ang="0">
                  <a:pos x="3242230" y="376555"/>
                </a:cxn>
                <a:cxn ang="0">
                  <a:pos x="3262630" y="371871"/>
                </a:cxn>
                <a:cxn ang="0">
                  <a:pos x="3273107" y="369411"/>
                </a:cxn>
                <a:cxn ang="0">
                  <a:pos x="3373119" y="369093"/>
                </a:cxn>
              </a:cxnLst>
              <a:rect l="0" t="0" r="r" b="b"/>
              <a:pathLst>
                <a:path w="3373119" h="744140">
                  <a:moveTo>
                    <a:pt x="0" y="399811"/>
                  </a:moveTo>
                  <a:lnTo>
                    <a:pt x="138112" y="0"/>
                  </a:lnTo>
                  <a:lnTo>
                    <a:pt x="144144" y="6111"/>
                  </a:lnTo>
                  <a:lnTo>
                    <a:pt x="150097" y="12779"/>
                  </a:lnTo>
                  <a:lnTo>
                    <a:pt x="156130" y="20081"/>
                  </a:lnTo>
                  <a:lnTo>
                    <a:pt x="162162" y="27860"/>
                  </a:lnTo>
                  <a:lnTo>
                    <a:pt x="168195" y="36274"/>
                  </a:lnTo>
                  <a:lnTo>
                    <a:pt x="174307" y="45164"/>
                  </a:lnTo>
                  <a:lnTo>
                    <a:pt x="180419" y="54610"/>
                  </a:lnTo>
                  <a:lnTo>
                    <a:pt x="186531" y="64531"/>
                  </a:lnTo>
                  <a:lnTo>
                    <a:pt x="199072" y="85725"/>
                  </a:lnTo>
                  <a:lnTo>
                    <a:pt x="211931" y="108505"/>
                  </a:lnTo>
                  <a:lnTo>
                    <a:pt x="225187" y="132873"/>
                  </a:lnTo>
                  <a:lnTo>
                    <a:pt x="238918" y="158591"/>
                  </a:lnTo>
                  <a:lnTo>
                    <a:pt x="253206" y="185499"/>
                  </a:lnTo>
                  <a:lnTo>
                    <a:pt x="268128" y="213360"/>
                  </a:lnTo>
                  <a:lnTo>
                    <a:pt x="283686" y="242093"/>
                  </a:lnTo>
                  <a:lnTo>
                    <a:pt x="300037" y="271462"/>
                  </a:lnTo>
                  <a:lnTo>
                    <a:pt x="317262" y="301307"/>
                  </a:lnTo>
                  <a:lnTo>
                    <a:pt x="335438" y="331470"/>
                  </a:lnTo>
                  <a:lnTo>
                    <a:pt x="354568" y="361870"/>
                  </a:lnTo>
                  <a:lnTo>
                    <a:pt x="374808" y="392191"/>
                  </a:lnTo>
                  <a:lnTo>
                    <a:pt x="396240" y="422354"/>
                  </a:lnTo>
                  <a:lnTo>
                    <a:pt x="418862" y="452199"/>
                  </a:lnTo>
                  <a:lnTo>
                    <a:pt x="442753" y="481488"/>
                  </a:lnTo>
                  <a:lnTo>
                    <a:pt x="468074" y="510063"/>
                  </a:lnTo>
                  <a:lnTo>
                    <a:pt x="494824" y="537845"/>
                  </a:lnTo>
                  <a:lnTo>
                    <a:pt x="523160" y="564594"/>
                  </a:lnTo>
                  <a:lnTo>
                    <a:pt x="553084" y="590153"/>
                  </a:lnTo>
                  <a:lnTo>
                    <a:pt x="584675" y="614283"/>
                  </a:lnTo>
                  <a:lnTo>
                    <a:pt x="618013" y="636984"/>
                  </a:lnTo>
                  <a:lnTo>
                    <a:pt x="635396" y="647700"/>
                  </a:lnTo>
                  <a:lnTo>
                    <a:pt x="653177" y="657939"/>
                  </a:lnTo>
                  <a:lnTo>
                    <a:pt x="671512" y="667702"/>
                  </a:lnTo>
                  <a:lnTo>
                    <a:pt x="690324" y="676989"/>
                  </a:lnTo>
                  <a:lnTo>
                    <a:pt x="709612" y="685800"/>
                  </a:lnTo>
                  <a:lnTo>
                    <a:pt x="729377" y="694055"/>
                  </a:lnTo>
                  <a:lnTo>
                    <a:pt x="749696" y="701754"/>
                  </a:lnTo>
                  <a:lnTo>
                    <a:pt x="770572" y="708898"/>
                  </a:lnTo>
                  <a:lnTo>
                    <a:pt x="791924" y="715406"/>
                  </a:lnTo>
                  <a:lnTo>
                    <a:pt x="813831" y="721360"/>
                  </a:lnTo>
                  <a:lnTo>
                    <a:pt x="836294" y="726598"/>
                  </a:lnTo>
                  <a:lnTo>
                    <a:pt x="859393" y="731281"/>
                  </a:lnTo>
                  <a:lnTo>
                    <a:pt x="882967" y="735250"/>
                  </a:lnTo>
                  <a:lnTo>
                    <a:pt x="907177" y="738505"/>
                  </a:lnTo>
                  <a:lnTo>
                    <a:pt x="932894" y="740727"/>
                  </a:lnTo>
                  <a:lnTo>
                    <a:pt x="960199" y="742553"/>
                  </a:lnTo>
                  <a:lnTo>
                    <a:pt x="989330" y="743664"/>
                  </a:lnTo>
                  <a:lnTo>
                    <a:pt x="1020127" y="744140"/>
                  </a:lnTo>
                  <a:lnTo>
                    <a:pt x="1052591" y="744061"/>
                  </a:lnTo>
                  <a:lnTo>
                    <a:pt x="1086643" y="743267"/>
                  </a:lnTo>
                  <a:lnTo>
                    <a:pt x="1122203" y="741918"/>
                  </a:lnTo>
                  <a:lnTo>
                    <a:pt x="1159192" y="740013"/>
                  </a:lnTo>
                  <a:lnTo>
                    <a:pt x="1197530" y="737473"/>
                  </a:lnTo>
                  <a:lnTo>
                    <a:pt x="1237138" y="734536"/>
                  </a:lnTo>
                  <a:lnTo>
                    <a:pt x="1320006" y="726995"/>
                  </a:lnTo>
                  <a:lnTo>
                    <a:pt x="1407080" y="717550"/>
                  </a:lnTo>
                  <a:lnTo>
                    <a:pt x="1497806" y="706437"/>
                  </a:lnTo>
                  <a:lnTo>
                    <a:pt x="1591706" y="693816"/>
                  </a:lnTo>
                  <a:lnTo>
                    <a:pt x="1688068" y="679846"/>
                  </a:lnTo>
                  <a:lnTo>
                    <a:pt x="1786413" y="664686"/>
                  </a:lnTo>
                  <a:lnTo>
                    <a:pt x="1886108" y="648414"/>
                  </a:lnTo>
                  <a:lnTo>
                    <a:pt x="2087244" y="613648"/>
                  </a:lnTo>
                  <a:lnTo>
                    <a:pt x="2187575" y="595312"/>
                  </a:lnTo>
                  <a:lnTo>
                    <a:pt x="2286952" y="576738"/>
                  </a:lnTo>
                  <a:lnTo>
                    <a:pt x="2384821" y="557926"/>
                  </a:lnTo>
                  <a:lnTo>
                    <a:pt x="2480547" y="539115"/>
                  </a:lnTo>
                  <a:lnTo>
                    <a:pt x="2573575" y="520461"/>
                  </a:lnTo>
                  <a:lnTo>
                    <a:pt x="2663349" y="502126"/>
                  </a:lnTo>
                  <a:lnTo>
                    <a:pt x="2749232" y="484266"/>
                  </a:lnTo>
                  <a:lnTo>
                    <a:pt x="2830750" y="467121"/>
                  </a:lnTo>
                  <a:lnTo>
                    <a:pt x="2869644" y="458787"/>
                  </a:lnTo>
                  <a:lnTo>
                    <a:pt x="2907268" y="450770"/>
                  </a:lnTo>
                  <a:lnTo>
                    <a:pt x="2943383" y="442912"/>
                  </a:lnTo>
                  <a:lnTo>
                    <a:pt x="2978150" y="435451"/>
                  </a:lnTo>
                  <a:lnTo>
                    <a:pt x="3011249" y="428148"/>
                  </a:lnTo>
                  <a:lnTo>
                    <a:pt x="3042840" y="421243"/>
                  </a:lnTo>
                  <a:lnTo>
                    <a:pt x="3072685" y="414655"/>
                  </a:lnTo>
                  <a:lnTo>
                    <a:pt x="3100784" y="408463"/>
                  </a:lnTo>
                  <a:lnTo>
                    <a:pt x="3127057" y="402590"/>
                  </a:lnTo>
                  <a:lnTo>
                    <a:pt x="3151425" y="397113"/>
                  </a:lnTo>
                  <a:lnTo>
                    <a:pt x="3173809" y="392112"/>
                  </a:lnTo>
                  <a:lnTo>
                    <a:pt x="3194208" y="387508"/>
                  </a:lnTo>
                  <a:lnTo>
                    <a:pt x="3212385" y="383301"/>
                  </a:lnTo>
                  <a:lnTo>
                    <a:pt x="3228419" y="379650"/>
                  </a:lnTo>
                  <a:lnTo>
                    <a:pt x="3242230" y="376555"/>
                  </a:lnTo>
                  <a:lnTo>
                    <a:pt x="3253581" y="373935"/>
                  </a:lnTo>
                  <a:lnTo>
                    <a:pt x="3262630" y="371871"/>
                  </a:lnTo>
                  <a:lnTo>
                    <a:pt x="3269138" y="370363"/>
                  </a:lnTo>
                  <a:lnTo>
                    <a:pt x="3273107" y="369411"/>
                  </a:lnTo>
                  <a:lnTo>
                    <a:pt x="3274456" y="369093"/>
                  </a:lnTo>
                  <a:lnTo>
                    <a:pt x="3373119" y="369093"/>
                  </a:lnTo>
                </a:path>
              </a:pathLst>
            </a:custGeom>
            <a:noFill/>
            <a:ln w="38100" cap="flat">
              <a:solidFill>
                <a:srgbClr val="4471C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252" name="Picture 3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000" y="7624"/>
              <a:ext cx="1528" cy="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53" name="Picture 3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60" y="8256"/>
              <a:ext cx="1760" cy="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54" name="Picture 3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3" y="357166"/>
            <a:ext cx="257176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5" name="Picture 39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975" y="4092575"/>
            <a:ext cx="2335199" cy="247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Группа 45"/>
          <p:cNvGrpSpPr/>
          <p:nvPr/>
        </p:nvGrpSpPr>
        <p:grpSpPr>
          <a:xfrm>
            <a:off x="3071802" y="357166"/>
            <a:ext cx="5786208" cy="6286544"/>
            <a:chOff x="3071802" y="357166"/>
            <a:chExt cx="5786208" cy="6286544"/>
          </a:xfrm>
        </p:grpSpPr>
        <p:pic>
          <p:nvPicPr>
            <p:cNvPr id="9256" name="Picture 40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71802" y="3865563"/>
              <a:ext cx="2786082" cy="2778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57" name="Picture 4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1802" y="357166"/>
              <a:ext cx="2643206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58" name="Group 42"/>
            <p:cNvGrpSpPr>
              <a:grpSpLocks/>
            </p:cNvGrpSpPr>
            <p:nvPr/>
          </p:nvGrpSpPr>
          <p:grpSpPr bwMode="auto">
            <a:xfrm>
              <a:off x="5919788" y="444500"/>
              <a:ext cx="2938222" cy="2912764"/>
              <a:chOff x="0" y="0"/>
              <a:chExt cx="5202" cy="4586"/>
            </a:xfrm>
          </p:grpSpPr>
          <p:sp>
            <p:nvSpPr>
              <p:cNvPr id="9259" name="Freeform 43"/>
              <p:cNvSpPr>
                <a:spLocks noChangeArrowheads="1"/>
              </p:cNvSpPr>
              <p:nvPr/>
            </p:nvSpPr>
            <p:spPr bwMode="auto">
              <a:xfrm>
                <a:off x="462" y="3442"/>
                <a:ext cx="4588" cy="640"/>
              </a:xfrm>
              <a:custGeom>
                <a:avLst/>
                <a:gdLst/>
                <a:ahLst/>
                <a:cxnLst>
                  <a:cxn ang="0">
                    <a:pos x="119300" y="0"/>
                  </a:cxn>
                  <a:cxn ang="0">
                    <a:pos x="140017" y="15240"/>
                  </a:cxn>
                  <a:cxn ang="0">
                    <a:pos x="161131" y="35242"/>
                  </a:cxn>
                  <a:cxn ang="0">
                    <a:pos x="183039" y="59293"/>
                  </a:cxn>
                  <a:cxn ang="0">
                    <a:pos x="206375" y="86598"/>
                  </a:cxn>
                  <a:cxn ang="0">
                    <a:pos x="231537" y="116522"/>
                  </a:cxn>
                  <a:cxn ang="0">
                    <a:pos x="259159" y="148193"/>
                  </a:cxn>
                  <a:cxn ang="0">
                    <a:pos x="289718" y="180975"/>
                  </a:cxn>
                  <a:cxn ang="0">
                    <a:pos x="323770" y="214153"/>
                  </a:cxn>
                  <a:cxn ang="0">
                    <a:pos x="361791" y="246935"/>
                  </a:cxn>
                  <a:cxn ang="0">
                    <a:pos x="404256" y="278526"/>
                  </a:cxn>
                  <a:cxn ang="0">
                    <a:pos x="451881" y="308292"/>
                  </a:cxn>
                  <a:cxn ang="0">
                    <a:pos x="504983" y="335438"/>
                  </a:cxn>
                  <a:cxn ang="0">
                    <a:pos x="564277" y="359171"/>
                  </a:cxn>
                  <a:cxn ang="0">
                    <a:pos x="630078" y="378856"/>
                  </a:cxn>
                  <a:cxn ang="0">
                    <a:pos x="684133" y="390525"/>
                  </a:cxn>
                  <a:cxn ang="0">
                    <a:pos x="722471" y="396637"/>
                  </a:cxn>
                  <a:cxn ang="0">
                    <a:pos x="762793" y="401320"/>
                  </a:cxn>
                  <a:cxn ang="0">
                    <a:pos x="805736" y="404415"/>
                  </a:cxn>
                  <a:cxn ang="0">
                    <a:pos x="854471" y="406082"/>
                  </a:cxn>
                  <a:cxn ang="0">
                    <a:pos x="909161" y="406241"/>
                  </a:cxn>
                  <a:cxn ang="0">
                    <a:pos x="969248" y="405129"/>
                  </a:cxn>
                  <a:cxn ang="0">
                    <a:pos x="1068546" y="401081"/>
                  </a:cxn>
                  <a:cxn ang="0">
                    <a:pos x="1215311" y="391795"/>
                  </a:cxn>
                  <a:cxn ang="0">
                    <a:pos x="1374775" y="378856"/>
                  </a:cxn>
                  <a:cxn ang="0">
                    <a:pos x="1542891" y="362981"/>
                  </a:cxn>
                  <a:cxn ang="0">
                    <a:pos x="1802765" y="335041"/>
                  </a:cxn>
                  <a:cxn ang="0">
                    <a:pos x="1975326" y="314880"/>
                  </a:cxn>
                  <a:cxn ang="0">
                    <a:pos x="2142490" y="294401"/>
                  </a:cxn>
                  <a:cxn ang="0">
                    <a:pos x="2300367" y="274161"/>
                  </a:cxn>
                  <a:cxn ang="0">
                    <a:pos x="2444987" y="255031"/>
                  </a:cxn>
                  <a:cxn ang="0">
                    <a:pos x="2542302" y="241855"/>
                  </a:cxn>
                  <a:cxn ang="0">
                    <a:pos x="2600880" y="233838"/>
                  </a:cxn>
                  <a:cxn ang="0">
                    <a:pos x="2653982" y="226456"/>
                  </a:cxn>
                  <a:cxn ang="0">
                    <a:pos x="2700893" y="219789"/>
                  </a:cxn>
                  <a:cxn ang="0">
                    <a:pos x="2741295" y="214074"/>
                  </a:cxn>
                  <a:cxn ang="0">
                    <a:pos x="2774632" y="209312"/>
                  </a:cxn>
                  <a:cxn ang="0">
                    <a:pos x="2800350" y="205581"/>
                  </a:cxn>
                  <a:cxn ang="0">
                    <a:pos x="2817971" y="203041"/>
                  </a:cxn>
                  <a:cxn ang="0">
                    <a:pos x="2827020" y="201691"/>
                  </a:cxn>
                  <a:cxn ang="0">
                    <a:pos x="2913380" y="201533"/>
                  </a:cxn>
                </a:cxnLst>
                <a:rect l="0" t="0" r="r" b="b"/>
                <a:pathLst>
                  <a:path w="2913380" h="406320">
                    <a:moveTo>
                      <a:pt x="0" y="218281"/>
                    </a:moveTo>
                    <a:lnTo>
                      <a:pt x="119300" y="0"/>
                    </a:lnTo>
                    <a:lnTo>
                      <a:pt x="129699" y="6984"/>
                    </a:lnTo>
                    <a:lnTo>
                      <a:pt x="140017" y="15240"/>
                    </a:lnTo>
                    <a:lnTo>
                      <a:pt x="150495" y="24685"/>
                    </a:lnTo>
                    <a:lnTo>
                      <a:pt x="161131" y="35242"/>
                    </a:lnTo>
                    <a:lnTo>
                      <a:pt x="171926" y="46751"/>
                    </a:lnTo>
                    <a:lnTo>
                      <a:pt x="183039" y="59293"/>
                    </a:lnTo>
                    <a:lnTo>
                      <a:pt x="194468" y="72548"/>
                    </a:lnTo>
                    <a:lnTo>
                      <a:pt x="206375" y="86598"/>
                    </a:lnTo>
                    <a:lnTo>
                      <a:pt x="218678" y="101282"/>
                    </a:lnTo>
                    <a:lnTo>
                      <a:pt x="231537" y="116522"/>
                    </a:lnTo>
                    <a:lnTo>
                      <a:pt x="245030" y="132159"/>
                    </a:lnTo>
                    <a:lnTo>
                      <a:pt x="259159" y="148193"/>
                    </a:lnTo>
                    <a:lnTo>
                      <a:pt x="274002" y="164544"/>
                    </a:lnTo>
                    <a:lnTo>
                      <a:pt x="289718" y="180975"/>
                    </a:lnTo>
                    <a:lnTo>
                      <a:pt x="306228" y="197564"/>
                    </a:lnTo>
                    <a:lnTo>
                      <a:pt x="323770" y="214153"/>
                    </a:lnTo>
                    <a:lnTo>
                      <a:pt x="342186" y="230663"/>
                    </a:lnTo>
                    <a:lnTo>
                      <a:pt x="361791" y="246935"/>
                    </a:lnTo>
                    <a:lnTo>
                      <a:pt x="382428" y="262890"/>
                    </a:lnTo>
                    <a:lnTo>
                      <a:pt x="404256" y="278526"/>
                    </a:lnTo>
                    <a:lnTo>
                      <a:pt x="427434" y="293687"/>
                    </a:lnTo>
                    <a:lnTo>
                      <a:pt x="451881" y="308292"/>
                    </a:lnTo>
                    <a:lnTo>
                      <a:pt x="477758" y="322183"/>
                    </a:lnTo>
                    <a:lnTo>
                      <a:pt x="504983" y="335438"/>
                    </a:lnTo>
                    <a:lnTo>
                      <a:pt x="533876" y="347741"/>
                    </a:lnTo>
                    <a:lnTo>
                      <a:pt x="564277" y="359171"/>
                    </a:lnTo>
                    <a:lnTo>
                      <a:pt x="596344" y="369570"/>
                    </a:lnTo>
                    <a:lnTo>
                      <a:pt x="630078" y="378856"/>
                    </a:lnTo>
                    <a:lnTo>
                      <a:pt x="665639" y="386953"/>
                    </a:lnTo>
                    <a:lnTo>
                      <a:pt x="684133" y="390525"/>
                    </a:lnTo>
                    <a:lnTo>
                      <a:pt x="703103" y="393779"/>
                    </a:lnTo>
                    <a:lnTo>
                      <a:pt x="722471" y="396637"/>
                    </a:lnTo>
                    <a:lnTo>
                      <a:pt x="742394" y="399176"/>
                    </a:lnTo>
                    <a:lnTo>
                      <a:pt x="762793" y="401320"/>
                    </a:lnTo>
                    <a:lnTo>
                      <a:pt x="783749" y="403066"/>
                    </a:lnTo>
                    <a:lnTo>
                      <a:pt x="805736" y="404415"/>
                    </a:lnTo>
                    <a:lnTo>
                      <a:pt x="829309" y="405447"/>
                    </a:lnTo>
                    <a:lnTo>
                      <a:pt x="854471" y="406082"/>
                    </a:lnTo>
                    <a:lnTo>
                      <a:pt x="881142" y="406320"/>
                    </a:lnTo>
                    <a:lnTo>
                      <a:pt x="909161" y="406241"/>
                    </a:lnTo>
                    <a:lnTo>
                      <a:pt x="938609" y="405844"/>
                    </a:lnTo>
                    <a:lnTo>
                      <a:pt x="969248" y="405129"/>
                    </a:lnTo>
                    <a:lnTo>
                      <a:pt x="1001236" y="404098"/>
                    </a:lnTo>
                    <a:lnTo>
                      <a:pt x="1068546" y="401081"/>
                    </a:lnTo>
                    <a:lnTo>
                      <a:pt x="1140062" y="396954"/>
                    </a:lnTo>
                    <a:lnTo>
                      <a:pt x="1215311" y="391795"/>
                    </a:lnTo>
                    <a:lnTo>
                      <a:pt x="1293653" y="385762"/>
                    </a:lnTo>
                    <a:lnTo>
                      <a:pt x="1374775" y="378856"/>
                    </a:lnTo>
                    <a:lnTo>
                      <a:pt x="1457959" y="371237"/>
                    </a:lnTo>
                    <a:lnTo>
                      <a:pt x="1542891" y="362981"/>
                    </a:lnTo>
                    <a:lnTo>
                      <a:pt x="1629012" y="354091"/>
                    </a:lnTo>
                    <a:lnTo>
                      <a:pt x="1802765" y="335041"/>
                    </a:lnTo>
                    <a:lnTo>
                      <a:pt x="1889442" y="325120"/>
                    </a:lnTo>
                    <a:lnTo>
                      <a:pt x="1975326" y="314880"/>
                    </a:lnTo>
                    <a:lnTo>
                      <a:pt x="2059781" y="304641"/>
                    </a:lnTo>
                    <a:lnTo>
                      <a:pt x="2142490" y="294401"/>
                    </a:lnTo>
                    <a:lnTo>
                      <a:pt x="2222817" y="284162"/>
                    </a:lnTo>
                    <a:lnTo>
                      <a:pt x="2300367" y="274161"/>
                    </a:lnTo>
                    <a:lnTo>
                      <a:pt x="2374582" y="264398"/>
                    </a:lnTo>
                    <a:lnTo>
                      <a:pt x="2444987" y="255031"/>
                    </a:lnTo>
                    <a:lnTo>
                      <a:pt x="2511028" y="246141"/>
                    </a:lnTo>
                    <a:lnTo>
                      <a:pt x="2542302" y="241855"/>
                    </a:lnTo>
                    <a:lnTo>
                      <a:pt x="2572226" y="237728"/>
                    </a:lnTo>
                    <a:lnTo>
                      <a:pt x="2600880" y="233838"/>
                    </a:lnTo>
                    <a:lnTo>
                      <a:pt x="2628186" y="230028"/>
                    </a:lnTo>
                    <a:lnTo>
                      <a:pt x="2653982" y="226456"/>
                    </a:lnTo>
                    <a:lnTo>
                      <a:pt x="2678192" y="223043"/>
                    </a:lnTo>
                    <a:lnTo>
                      <a:pt x="2700893" y="219789"/>
                    </a:lnTo>
                    <a:lnTo>
                      <a:pt x="2722006" y="216852"/>
                    </a:lnTo>
                    <a:lnTo>
                      <a:pt x="2741295" y="214074"/>
                    </a:lnTo>
                    <a:lnTo>
                      <a:pt x="2758916" y="211534"/>
                    </a:lnTo>
                    <a:lnTo>
                      <a:pt x="2774632" y="209312"/>
                    </a:lnTo>
                    <a:lnTo>
                      <a:pt x="2788443" y="207327"/>
                    </a:lnTo>
                    <a:lnTo>
                      <a:pt x="2800350" y="205581"/>
                    </a:lnTo>
                    <a:lnTo>
                      <a:pt x="2810192" y="204152"/>
                    </a:lnTo>
                    <a:lnTo>
                      <a:pt x="2817971" y="203041"/>
                    </a:lnTo>
                    <a:lnTo>
                      <a:pt x="2823606" y="202168"/>
                    </a:lnTo>
                    <a:lnTo>
                      <a:pt x="2827020" y="201691"/>
                    </a:lnTo>
                    <a:lnTo>
                      <a:pt x="2828211" y="201533"/>
                    </a:lnTo>
                    <a:lnTo>
                      <a:pt x="2913380" y="201533"/>
                    </a:lnTo>
                  </a:path>
                </a:pathLst>
              </a:custGeom>
              <a:noFill/>
              <a:ln w="38100" cap="flat">
                <a:solidFill>
                  <a:srgbClr val="4471C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9260" name="Picture 44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86" y="3151"/>
                <a:ext cx="4804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1" name="Picture 45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0" y="0"/>
                <a:ext cx="5202" cy="4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7" name="TextBox 46"/>
          <p:cNvSpPr txBox="1"/>
          <p:nvPr/>
        </p:nvSpPr>
        <p:spPr>
          <a:xfrm flipH="1">
            <a:off x="285720" y="571480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Матросская шапка,</a:t>
            </a:r>
            <a:endParaRPr lang="ru-RU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214678" y="357166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Веревка</a:t>
            </a:r>
            <a:r>
              <a:rPr lang="ru-RU" sz="2000" dirty="0" smtClean="0"/>
              <a:t> </a:t>
            </a:r>
            <a:r>
              <a:rPr lang="ru-RU" sz="2000" b="1" dirty="0" smtClean="0"/>
              <a:t>в</a:t>
            </a:r>
            <a:r>
              <a:rPr lang="ru-RU" sz="2000" dirty="0" smtClean="0"/>
              <a:t> </a:t>
            </a:r>
            <a:r>
              <a:rPr lang="ru-RU" sz="2000" b="1" dirty="0" smtClean="0"/>
              <a:t>руке</a:t>
            </a:r>
            <a:r>
              <a:rPr lang="ru-RU" sz="2000" dirty="0" smtClean="0"/>
              <a:t>,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6429388" y="428604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Тяну я кораблик </a:t>
            </a:r>
          </a:p>
          <a:p>
            <a:r>
              <a:rPr lang="ru-RU" sz="2000" b="1" dirty="0" smtClean="0"/>
              <a:t>По быстрой реке,</a:t>
            </a:r>
            <a:endParaRPr lang="ru-RU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5720" y="6015282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 скачут лягушки</a:t>
            </a:r>
          </a:p>
          <a:p>
            <a:r>
              <a:rPr lang="ru-RU" sz="2000" b="1" dirty="0" smtClean="0"/>
              <a:t>За мной по пятам</a:t>
            </a:r>
            <a:endParaRPr lang="ru-RU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547381" y="6086465"/>
            <a:ext cx="208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 просят меня:</a:t>
            </a:r>
            <a:endParaRPr lang="ru-RU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333463" y="6345543"/>
            <a:ext cx="290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— Прокати, капитан!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106363" y="109538"/>
            <a:ext cx="9037637" cy="6748462"/>
            <a:chOff x="0" y="0"/>
            <a:chExt cx="16524" cy="11468"/>
          </a:xfrm>
        </p:grpSpPr>
        <p:sp>
          <p:nvSpPr>
            <p:cNvPr id="10243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4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42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45255" y="0"/>
                </a:cxn>
                <a:cxn ang="0">
                  <a:pos x="3445255" y="38100"/>
                </a:cxn>
                <a:cxn ang="0">
                  <a:pos x="0" y="38100"/>
                </a:cxn>
              </a:cxnLst>
              <a:rect l="0" t="0" r="r" b="b"/>
              <a:pathLst>
                <a:path w="3445255" h="38100">
                  <a:moveTo>
                    <a:pt x="0" y="38100"/>
                  </a:moveTo>
                  <a:lnTo>
                    <a:pt x="0" y="0"/>
                  </a:lnTo>
                  <a:lnTo>
                    <a:pt x="3445255" y="0"/>
                  </a:lnTo>
                  <a:lnTo>
                    <a:pt x="344525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5" name="Freeform 5"/>
            <p:cNvSpPr>
              <a:spLocks noChangeArrowheads="1"/>
            </p:cNvSpPr>
            <p:nvPr/>
          </p:nvSpPr>
          <p:spPr bwMode="auto">
            <a:xfrm>
              <a:off x="5486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6" name="Freeform 6"/>
            <p:cNvSpPr>
              <a:spLocks noChangeArrowheads="1"/>
            </p:cNvSpPr>
            <p:nvPr/>
          </p:nvSpPr>
          <p:spPr bwMode="auto">
            <a:xfrm>
              <a:off x="5546" y="0"/>
              <a:ext cx="525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38195" y="0"/>
                </a:cxn>
                <a:cxn ang="0">
                  <a:pos x="3338195" y="38100"/>
                </a:cxn>
                <a:cxn ang="0">
                  <a:pos x="0" y="38100"/>
                </a:cxn>
              </a:cxnLst>
              <a:rect l="0" t="0" r="r" b="b"/>
              <a:pathLst>
                <a:path w="3338195" h="38100">
                  <a:moveTo>
                    <a:pt x="0" y="38100"/>
                  </a:moveTo>
                  <a:lnTo>
                    <a:pt x="0" y="0"/>
                  </a:lnTo>
                  <a:lnTo>
                    <a:pt x="3338195" y="0"/>
                  </a:lnTo>
                  <a:lnTo>
                    <a:pt x="333819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7" name="Freeform 7"/>
            <p:cNvSpPr>
              <a:spLocks noChangeArrowheads="1"/>
            </p:cNvSpPr>
            <p:nvPr/>
          </p:nvSpPr>
          <p:spPr bwMode="auto">
            <a:xfrm>
              <a:off x="1080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8" name="Freeform 8"/>
            <p:cNvSpPr>
              <a:spLocks noChangeArrowheads="1"/>
            </p:cNvSpPr>
            <p:nvPr/>
          </p:nvSpPr>
          <p:spPr bwMode="auto">
            <a:xfrm>
              <a:off x="10863" y="0"/>
              <a:ext cx="560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56634" y="0"/>
                </a:cxn>
                <a:cxn ang="0">
                  <a:pos x="3556634" y="38100"/>
                </a:cxn>
                <a:cxn ang="0">
                  <a:pos x="0" y="38100"/>
                </a:cxn>
              </a:cxnLst>
              <a:rect l="0" t="0" r="r" b="b"/>
              <a:pathLst>
                <a:path w="3556634" h="38100">
                  <a:moveTo>
                    <a:pt x="0" y="38100"/>
                  </a:moveTo>
                  <a:lnTo>
                    <a:pt x="0" y="0"/>
                  </a:lnTo>
                  <a:lnTo>
                    <a:pt x="3556634" y="0"/>
                  </a:lnTo>
                  <a:lnTo>
                    <a:pt x="35566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9" name="Freeform 9"/>
            <p:cNvSpPr>
              <a:spLocks noChangeArrowheads="1"/>
            </p:cNvSpPr>
            <p:nvPr/>
          </p:nvSpPr>
          <p:spPr bwMode="auto">
            <a:xfrm>
              <a:off x="16464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0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498"/>
            </a:xfrm>
            <a:custGeom>
              <a:avLst/>
              <a:gdLst/>
              <a:ahLst/>
              <a:cxnLst>
                <a:cxn ang="0">
                  <a:pos x="0" y="34912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1229"/>
                </a:cxn>
                <a:cxn ang="0">
                  <a:pos x="0" y="3491229"/>
                </a:cxn>
              </a:cxnLst>
              <a:rect l="0" t="0" r="r" b="b"/>
              <a:pathLst>
                <a:path w="38100" h="3491229">
                  <a:moveTo>
                    <a:pt x="0" y="34912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1229"/>
                  </a:lnTo>
                  <a:lnTo>
                    <a:pt x="0" y="34912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1" name="Freeform 11"/>
            <p:cNvSpPr>
              <a:spLocks noChangeArrowheads="1"/>
            </p:cNvSpPr>
            <p:nvPr/>
          </p:nvSpPr>
          <p:spPr bwMode="auto">
            <a:xfrm>
              <a:off x="5486" y="60"/>
              <a:ext cx="60" cy="5498"/>
            </a:xfrm>
            <a:custGeom>
              <a:avLst/>
              <a:gdLst/>
              <a:ahLst/>
              <a:cxnLst>
                <a:cxn ang="0">
                  <a:pos x="0" y="34912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1229"/>
                </a:cxn>
                <a:cxn ang="0">
                  <a:pos x="0" y="3491229"/>
                </a:cxn>
              </a:cxnLst>
              <a:rect l="0" t="0" r="r" b="b"/>
              <a:pathLst>
                <a:path w="38100" h="3491229">
                  <a:moveTo>
                    <a:pt x="0" y="34912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1229"/>
                  </a:lnTo>
                  <a:lnTo>
                    <a:pt x="0" y="34912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2" name="Freeform 12"/>
            <p:cNvSpPr>
              <a:spLocks noChangeArrowheads="1"/>
            </p:cNvSpPr>
            <p:nvPr/>
          </p:nvSpPr>
          <p:spPr bwMode="auto">
            <a:xfrm>
              <a:off x="10803" y="60"/>
              <a:ext cx="60" cy="5498"/>
            </a:xfrm>
            <a:custGeom>
              <a:avLst/>
              <a:gdLst/>
              <a:ahLst/>
              <a:cxnLst>
                <a:cxn ang="0">
                  <a:pos x="0" y="34912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1229"/>
                </a:cxn>
                <a:cxn ang="0">
                  <a:pos x="0" y="3491229"/>
                </a:cxn>
              </a:cxnLst>
              <a:rect l="0" t="0" r="r" b="b"/>
              <a:pathLst>
                <a:path w="38100" h="3491229">
                  <a:moveTo>
                    <a:pt x="0" y="34912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1229"/>
                  </a:lnTo>
                  <a:lnTo>
                    <a:pt x="0" y="34912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3" name="Freeform 13"/>
            <p:cNvSpPr>
              <a:spLocks noChangeArrowheads="1"/>
            </p:cNvSpPr>
            <p:nvPr/>
          </p:nvSpPr>
          <p:spPr bwMode="auto">
            <a:xfrm>
              <a:off x="16464" y="60"/>
              <a:ext cx="60" cy="5498"/>
            </a:xfrm>
            <a:custGeom>
              <a:avLst/>
              <a:gdLst/>
              <a:ahLst/>
              <a:cxnLst>
                <a:cxn ang="0">
                  <a:pos x="0" y="34912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1229"/>
                </a:cxn>
                <a:cxn ang="0">
                  <a:pos x="0" y="3491229"/>
                </a:cxn>
              </a:cxnLst>
              <a:rect l="0" t="0" r="r" b="b"/>
              <a:pathLst>
                <a:path w="38100" h="3491229">
                  <a:moveTo>
                    <a:pt x="0" y="34912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1229"/>
                  </a:lnTo>
                  <a:lnTo>
                    <a:pt x="0" y="34912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4" name="Freeform 14"/>
            <p:cNvSpPr>
              <a:spLocks noChangeArrowheads="1"/>
            </p:cNvSpPr>
            <p:nvPr/>
          </p:nvSpPr>
          <p:spPr bwMode="auto">
            <a:xfrm>
              <a:off x="0" y="555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5" name="Freeform 15"/>
            <p:cNvSpPr>
              <a:spLocks noChangeArrowheads="1"/>
            </p:cNvSpPr>
            <p:nvPr/>
          </p:nvSpPr>
          <p:spPr bwMode="auto">
            <a:xfrm>
              <a:off x="60" y="5558"/>
              <a:ext cx="542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45255" y="0"/>
                </a:cxn>
                <a:cxn ang="0">
                  <a:pos x="3445255" y="38100"/>
                </a:cxn>
                <a:cxn ang="0">
                  <a:pos x="0" y="38100"/>
                </a:cxn>
              </a:cxnLst>
              <a:rect l="0" t="0" r="r" b="b"/>
              <a:pathLst>
                <a:path w="3445255" h="38100">
                  <a:moveTo>
                    <a:pt x="0" y="38100"/>
                  </a:moveTo>
                  <a:lnTo>
                    <a:pt x="0" y="0"/>
                  </a:lnTo>
                  <a:lnTo>
                    <a:pt x="3445255" y="0"/>
                  </a:lnTo>
                  <a:lnTo>
                    <a:pt x="344525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6" name="Freeform 16"/>
            <p:cNvSpPr>
              <a:spLocks noChangeArrowheads="1"/>
            </p:cNvSpPr>
            <p:nvPr/>
          </p:nvSpPr>
          <p:spPr bwMode="auto">
            <a:xfrm>
              <a:off x="5486" y="555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7" name="Freeform 17"/>
            <p:cNvSpPr>
              <a:spLocks noChangeArrowheads="1"/>
            </p:cNvSpPr>
            <p:nvPr/>
          </p:nvSpPr>
          <p:spPr bwMode="auto">
            <a:xfrm>
              <a:off x="5546" y="5558"/>
              <a:ext cx="525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38195" y="0"/>
                </a:cxn>
                <a:cxn ang="0">
                  <a:pos x="3338195" y="38100"/>
                </a:cxn>
                <a:cxn ang="0">
                  <a:pos x="0" y="38100"/>
                </a:cxn>
              </a:cxnLst>
              <a:rect l="0" t="0" r="r" b="b"/>
              <a:pathLst>
                <a:path w="3338195" h="38100">
                  <a:moveTo>
                    <a:pt x="0" y="38100"/>
                  </a:moveTo>
                  <a:lnTo>
                    <a:pt x="0" y="0"/>
                  </a:lnTo>
                  <a:lnTo>
                    <a:pt x="3338195" y="0"/>
                  </a:lnTo>
                  <a:lnTo>
                    <a:pt x="333819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8" name="Freeform 18"/>
            <p:cNvSpPr>
              <a:spLocks noChangeArrowheads="1"/>
            </p:cNvSpPr>
            <p:nvPr/>
          </p:nvSpPr>
          <p:spPr bwMode="auto">
            <a:xfrm>
              <a:off x="10803" y="555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9" name="Freeform 19"/>
            <p:cNvSpPr>
              <a:spLocks noChangeArrowheads="1"/>
            </p:cNvSpPr>
            <p:nvPr/>
          </p:nvSpPr>
          <p:spPr bwMode="auto">
            <a:xfrm>
              <a:off x="10863" y="5558"/>
              <a:ext cx="560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56634" y="0"/>
                </a:cxn>
                <a:cxn ang="0">
                  <a:pos x="3556634" y="38100"/>
                </a:cxn>
                <a:cxn ang="0">
                  <a:pos x="0" y="38100"/>
                </a:cxn>
              </a:cxnLst>
              <a:rect l="0" t="0" r="r" b="b"/>
              <a:pathLst>
                <a:path w="3556634" h="38100">
                  <a:moveTo>
                    <a:pt x="0" y="38100"/>
                  </a:moveTo>
                  <a:lnTo>
                    <a:pt x="0" y="0"/>
                  </a:lnTo>
                  <a:lnTo>
                    <a:pt x="3556634" y="0"/>
                  </a:lnTo>
                  <a:lnTo>
                    <a:pt x="35566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0" name="Freeform 20"/>
            <p:cNvSpPr>
              <a:spLocks noChangeArrowheads="1"/>
            </p:cNvSpPr>
            <p:nvPr/>
          </p:nvSpPr>
          <p:spPr bwMode="auto">
            <a:xfrm>
              <a:off x="16464" y="555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1" name="Freeform 21"/>
            <p:cNvSpPr>
              <a:spLocks noChangeArrowheads="1"/>
            </p:cNvSpPr>
            <p:nvPr/>
          </p:nvSpPr>
          <p:spPr bwMode="auto">
            <a:xfrm>
              <a:off x="0" y="5618"/>
              <a:ext cx="60" cy="5790"/>
            </a:xfrm>
            <a:custGeom>
              <a:avLst/>
              <a:gdLst/>
              <a:ahLst/>
              <a:cxnLst>
                <a:cxn ang="0">
                  <a:pos x="0" y="36763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6396"/>
                </a:cxn>
                <a:cxn ang="0">
                  <a:pos x="0" y="3676396"/>
                </a:cxn>
              </a:cxnLst>
              <a:rect l="0" t="0" r="r" b="b"/>
              <a:pathLst>
                <a:path w="38100" h="3676396">
                  <a:moveTo>
                    <a:pt x="0" y="36763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6396"/>
                  </a:lnTo>
                  <a:lnTo>
                    <a:pt x="0" y="36763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2" name="Freeform 22"/>
            <p:cNvSpPr>
              <a:spLocks noChangeArrowheads="1"/>
            </p:cNvSpPr>
            <p:nvPr/>
          </p:nvSpPr>
          <p:spPr bwMode="auto">
            <a:xfrm>
              <a:off x="0" y="11408"/>
              <a:ext cx="60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3" name="Freeform 23"/>
            <p:cNvSpPr>
              <a:spLocks noChangeArrowheads="1"/>
            </p:cNvSpPr>
            <p:nvPr/>
          </p:nvSpPr>
          <p:spPr bwMode="auto">
            <a:xfrm>
              <a:off x="60" y="11408"/>
              <a:ext cx="5426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445255" y="0"/>
                </a:cxn>
                <a:cxn ang="0">
                  <a:pos x="3445255" y="38099"/>
                </a:cxn>
                <a:cxn ang="0">
                  <a:pos x="0" y="38099"/>
                </a:cxn>
              </a:cxnLst>
              <a:rect l="0" t="0" r="r" b="b"/>
              <a:pathLst>
                <a:path w="3445255" h="38099">
                  <a:moveTo>
                    <a:pt x="0" y="38099"/>
                  </a:moveTo>
                  <a:lnTo>
                    <a:pt x="0" y="0"/>
                  </a:lnTo>
                  <a:lnTo>
                    <a:pt x="3445255" y="0"/>
                  </a:lnTo>
                  <a:lnTo>
                    <a:pt x="3445255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4" name="Freeform 24"/>
            <p:cNvSpPr>
              <a:spLocks noChangeArrowheads="1"/>
            </p:cNvSpPr>
            <p:nvPr/>
          </p:nvSpPr>
          <p:spPr bwMode="auto">
            <a:xfrm>
              <a:off x="5486" y="5618"/>
              <a:ext cx="60" cy="5790"/>
            </a:xfrm>
            <a:custGeom>
              <a:avLst/>
              <a:gdLst/>
              <a:ahLst/>
              <a:cxnLst>
                <a:cxn ang="0">
                  <a:pos x="0" y="36763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6396"/>
                </a:cxn>
                <a:cxn ang="0">
                  <a:pos x="0" y="3676396"/>
                </a:cxn>
              </a:cxnLst>
              <a:rect l="0" t="0" r="r" b="b"/>
              <a:pathLst>
                <a:path w="38100" h="3676396">
                  <a:moveTo>
                    <a:pt x="0" y="36763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6396"/>
                  </a:lnTo>
                  <a:lnTo>
                    <a:pt x="0" y="36763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5" name="Freeform 25"/>
            <p:cNvSpPr>
              <a:spLocks noChangeArrowheads="1"/>
            </p:cNvSpPr>
            <p:nvPr/>
          </p:nvSpPr>
          <p:spPr bwMode="auto">
            <a:xfrm>
              <a:off x="5486" y="11408"/>
              <a:ext cx="60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6" name="Freeform 26"/>
            <p:cNvSpPr>
              <a:spLocks noChangeArrowheads="1"/>
            </p:cNvSpPr>
            <p:nvPr/>
          </p:nvSpPr>
          <p:spPr bwMode="auto">
            <a:xfrm>
              <a:off x="5546" y="11408"/>
              <a:ext cx="5257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338195" y="0"/>
                </a:cxn>
                <a:cxn ang="0">
                  <a:pos x="3338195" y="38099"/>
                </a:cxn>
                <a:cxn ang="0">
                  <a:pos x="0" y="38099"/>
                </a:cxn>
              </a:cxnLst>
              <a:rect l="0" t="0" r="r" b="b"/>
              <a:pathLst>
                <a:path w="3338195" h="38099">
                  <a:moveTo>
                    <a:pt x="0" y="38099"/>
                  </a:moveTo>
                  <a:lnTo>
                    <a:pt x="0" y="0"/>
                  </a:lnTo>
                  <a:lnTo>
                    <a:pt x="3338195" y="0"/>
                  </a:lnTo>
                  <a:lnTo>
                    <a:pt x="3338195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7" name="Freeform 27"/>
            <p:cNvSpPr>
              <a:spLocks noChangeArrowheads="1"/>
            </p:cNvSpPr>
            <p:nvPr/>
          </p:nvSpPr>
          <p:spPr bwMode="auto">
            <a:xfrm>
              <a:off x="10803" y="5618"/>
              <a:ext cx="60" cy="5790"/>
            </a:xfrm>
            <a:custGeom>
              <a:avLst/>
              <a:gdLst/>
              <a:ahLst/>
              <a:cxnLst>
                <a:cxn ang="0">
                  <a:pos x="0" y="36763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6396"/>
                </a:cxn>
                <a:cxn ang="0">
                  <a:pos x="0" y="3676396"/>
                </a:cxn>
              </a:cxnLst>
              <a:rect l="0" t="0" r="r" b="b"/>
              <a:pathLst>
                <a:path w="38100" h="3676396">
                  <a:moveTo>
                    <a:pt x="0" y="36763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6396"/>
                  </a:lnTo>
                  <a:lnTo>
                    <a:pt x="0" y="36763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8" name="Freeform 28"/>
            <p:cNvSpPr>
              <a:spLocks noChangeArrowheads="1"/>
            </p:cNvSpPr>
            <p:nvPr/>
          </p:nvSpPr>
          <p:spPr bwMode="auto">
            <a:xfrm>
              <a:off x="10803" y="11408"/>
              <a:ext cx="60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99"/>
                </a:cxn>
                <a:cxn ang="0">
                  <a:pos x="0" y="38099"/>
                </a:cxn>
              </a:cxnLst>
              <a:rect l="0" t="0" r="r" b="b"/>
              <a:pathLst>
                <a:path w="38100" h="38099">
                  <a:moveTo>
                    <a:pt x="0" y="3809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9" name="Freeform 29"/>
            <p:cNvSpPr>
              <a:spLocks noChangeArrowheads="1"/>
            </p:cNvSpPr>
            <p:nvPr/>
          </p:nvSpPr>
          <p:spPr bwMode="auto">
            <a:xfrm>
              <a:off x="10863" y="11408"/>
              <a:ext cx="5601" cy="59"/>
            </a:xfrm>
            <a:custGeom>
              <a:avLst/>
              <a:gdLst/>
              <a:ahLst/>
              <a:cxnLst>
                <a:cxn ang="0">
                  <a:pos x="0" y="38099"/>
                </a:cxn>
                <a:cxn ang="0">
                  <a:pos x="0" y="0"/>
                </a:cxn>
                <a:cxn ang="0">
                  <a:pos x="3556634" y="0"/>
                </a:cxn>
                <a:cxn ang="0">
                  <a:pos x="3556634" y="38099"/>
                </a:cxn>
                <a:cxn ang="0">
                  <a:pos x="0" y="38099"/>
                </a:cxn>
              </a:cxnLst>
              <a:rect l="0" t="0" r="r" b="b"/>
              <a:pathLst>
                <a:path w="3556634" h="38099">
                  <a:moveTo>
                    <a:pt x="0" y="38099"/>
                  </a:moveTo>
                  <a:lnTo>
                    <a:pt x="0" y="0"/>
                  </a:lnTo>
                  <a:lnTo>
                    <a:pt x="3556634" y="0"/>
                  </a:lnTo>
                  <a:lnTo>
                    <a:pt x="3556634" y="38099"/>
                  </a:lnTo>
                  <a:lnTo>
                    <a:pt x="0" y="3809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70" name="Freeform 30"/>
            <p:cNvSpPr>
              <a:spLocks noChangeArrowheads="1"/>
            </p:cNvSpPr>
            <p:nvPr/>
          </p:nvSpPr>
          <p:spPr bwMode="auto">
            <a:xfrm>
              <a:off x="16464" y="5618"/>
              <a:ext cx="60" cy="5790"/>
            </a:xfrm>
            <a:custGeom>
              <a:avLst/>
              <a:gdLst/>
              <a:ahLst/>
              <a:cxnLst>
                <a:cxn ang="0">
                  <a:pos x="0" y="36763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6396"/>
                </a:cxn>
                <a:cxn ang="0">
                  <a:pos x="0" y="3676396"/>
                </a:cxn>
              </a:cxnLst>
              <a:rect l="0" t="0" r="r" b="b"/>
              <a:pathLst>
                <a:path w="38100" h="3676396">
                  <a:moveTo>
                    <a:pt x="0" y="36763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6396"/>
                  </a:lnTo>
                  <a:lnTo>
                    <a:pt x="0" y="367639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71" name="Freeform 31"/>
            <p:cNvSpPr>
              <a:spLocks noChangeArrowheads="1"/>
            </p:cNvSpPr>
            <p:nvPr/>
          </p:nvSpPr>
          <p:spPr bwMode="auto">
            <a:xfrm>
              <a:off x="16464" y="11408"/>
              <a:ext cx="60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099"/>
                </a:cxn>
                <a:cxn ang="0">
                  <a:pos x="38100" y="38099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099">
                  <a:moveTo>
                    <a:pt x="0" y="0"/>
                  </a:moveTo>
                  <a:lnTo>
                    <a:pt x="0" y="38099"/>
                  </a:lnTo>
                  <a:lnTo>
                    <a:pt x="38100" y="38099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272" name="Picture 3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1"/>
            <a:ext cx="273211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71475"/>
            <a:ext cx="242889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4" name="Picture 3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571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5" name="Picture 3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14752"/>
            <a:ext cx="2454263" cy="29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6" name="Picture 3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786191"/>
            <a:ext cx="2571768" cy="274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7" name="Picture 3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525838"/>
            <a:ext cx="2571768" cy="304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714348" y="2928934"/>
            <a:ext cx="784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Идет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3143240" y="2928934"/>
            <a:ext cx="1987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/>
              <a:t>бычок, </a:t>
            </a:r>
            <a:endParaRPr lang="ru-RU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286512" y="2643182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качается</a:t>
            </a:r>
            <a:r>
              <a:rPr lang="ru-RU" sz="2000" dirty="0" smtClean="0"/>
              <a:t>,</a:t>
            </a:r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1071538" y="6143644"/>
            <a:ext cx="220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Вздыхает на ходу:</a:t>
            </a:r>
            <a:endParaRPr lang="ru-RU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269499" y="5829792"/>
            <a:ext cx="28105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/>
              <a:t>— Ох, доска кончается,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6429388" y="5929331"/>
            <a:ext cx="23527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/>
              <a:t>Сейчас я упаду!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1" y="-1"/>
            <a:ext cx="9143999" cy="6858001"/>
            <a:chOff x="0" y="0"/>
            <a:chExt cx="16564" cy="11512"/>
          </a:xfrm>
        </p:grpSpPr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60" y="0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Freeform 6"/>
            <p:cNvSpPr>
              <a:spLocks noChangeArrowheads="1"/>
            </p:cNvSpPr>
            <p:nvPr/>
          </p:nvSpPr>
          <p:spPr bwMode="auto">
            <a:xfrm>
              <a:off x="524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Freeform 7"/>
            <p:cNvSpPr>
              <a:spLocks noChangeArrowheads="1"/>
            </p:cNvSpPr>
            <p:nvPr/>
          </p:nvSpPr>
          <p:spPr bwMode="auto">
            <a:xfrm>
              <a:off x="5309" y="0"/>
              <a:ext cx="5794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78936" y="0"/>
                </a:cxn>
                <a:cxn ang="0">
                  <a:pos x="3678936" y="38100"/>
                </a:cxn>
                <a:cxn ang="0">
                  <a:pos x="0" y="38100"/>
                </a:cxn>
              </a:cxnLst>
              <a:rect l="0" t="0" r="r" b="b"/>
              <a:pathLst>
                <a:path w="3678936" h="38100">
                  <a:moveTo>
                    <a:pt x="0" y="38100"/>
                  </a:moveTo>
                  <a:lnTo>
                    <a:pt x="0" y="0"/>
                  </a:lnTo>
                  <a:lnTo>
                    <a:pt x="3678936" y="0"/>
                  </a:lnTo>
                  <a:lnTo>
                    <a:pt x="367893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2" name="Freeform 8"/>
            <p:cNvSpPr>
              <a:spLocks noChangeArrowheads="1"/>
            </p:cNvSpPr>
            <p:nvPr/>
          </p:nvSpPr>
          <p:spPr bwMode="auto">
            <a:xfrm>
              <a:off x="1110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 noChangeArrowheads="1"/>
            </p:cNvSpPr>
            <p:nvPr/>
          </p:nvSpPr>
          <p:spPr bwMode="auto">
            <a:xfrm>
              <a:off x="11163" y="0"/>
              <a:ext cx="534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91534" y="0"/>
                </a:cxn>
                <a:cxn ang="0">
                  <a:pos x="3391534" y="38100"/>
                </a:cxn>
                <a:cxn ang="0">
                  <a:pos x="0" y="38100"/>
                </a:cxn>
              </a:cxnLst>
              <a:rect l="0" t="0" r="r" b="b"/>
              <a:pathLst>
                <a:path w="3391534" h="38100">
                  <a:moveTo>
                    <a:pt x="0" y="38100"/>
                  </a:moveTo>
                  <a:lnTo>
                    <a:pt x="0" y="0"/>
                  </a:lnTo>
                  <a:lnTo>
                    <a:pt x="3391534" y="0"/>
                  </a:lnTo>
                  <a:lnTo>
                    <a:pt x="33915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16504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60"/>
              <a:ext cx="60" cy="5782"/>
            </a:xfrm>
            <a:custGeom>
              <a:avLst/>
              <a:gdLst/>
              <a:ahLst/>
              <a:cxnLst>
                <a:cxn ang="0">
                  <a:pos x="0" y="36715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1569"/>
                </a:cxn>
                <a:cxn ang="0">
                  <a:pos x="0" y="3671569"/>
                </a:cxn>
              </a:cxnLst>
              <a:rect l="0" t="0" r="r" b="b"/>
              <a:pathLst>
                <a:path w="38100" h="3671569">
                  <a:moveTo>
                    <a:pt x="0" y="36715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1569"/>
                  </a:lnTo>
                  <a:lnTo>
                    <a:pt x="0" y="36715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 noChangeArrowheads="1"/>
            </p:cNvSpPr>
            <p:nvPr/>
          </p:nvSpPr>
          <p:spPr bwMode="auto">
            <a:xfrm>
              <a:off x="5249" y="60"/>
              <a:ext cx="60" cy="5782"/>
            </a:xfrm>
            <a:custGeom>
              <a:avLst/>
              <a:gdLst/>
              <a:ahLst/>
              <a:cxnLst>
                <a:cxn ang="0">
                  <a:pos x="0" y="36715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1569"/>
                </a:cxn>
                <a:cxn ang="0">
                  <a:pos x="0" y="3671569"/>
                </a:cxn>
              </a:cxnLst>
              <a:rect l="0" t="0" r="r" b="b"/>
              <a:pathLst>
                <a:path w="38100" h="3671569">
                  <a:moveTo>
                    <a:pt x="0" y="36715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1569"/>
                  </a:lnTo>
                  <a:lnTo>
                    <a:pt x="0" y="36715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 noChangeArrowheads="1"/>
            </p:cNvSpPr>
            <p:nvPr/>
          </p:nvSpPr>
          <p:spPr bwMode="auto">
            <a:xfrm>
              <a:off x="11103" y="60"/>
              <a:ext cx="60" cy="5782"/>
            </a:xfrm>
            <a:custGeom>
              <a:avLst/>
              <a:gdLst/>
              <a:ahLst/>
              <a:cxnLst>
                <a:cxn ang="0">
                  <a:pos x="0" y="36715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1569"/>
                </a:cxn>
                <a:cxn ang="0">
                  <a:pos x="0" y="3671569"/>
                </a:cxn>
              </a:cxnLst>
              <a:rect l="0" t="0" r="r" b="b"/>
              <a:pathLst>
                <a:path w="38100" h="3671569">
                  <a:moveTo>
                    <a:pt x="0" y="36715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1569"/>
                  </a:lnTo>
                  <a:lnTo>
                    <a:pt x="0" y="36715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 noChangeArrowheads="1"/>
            </p:cNvSpPr>
            <p:nvPr/>
          </p:nvSpPr>
          <p:spPr bwMode="auto">
            <a:xfrm>
              <a:off x="16504" y="60"/>
              <a:ext cx="60" cy="5782"/>
            </a:xfrm>
            <a:custGeom>
              <a:avLst/>
              <a:gdLst/>
              <a:ahLst/>
              <a:cxnLst>
                <a:cxn ang="0">
                  <a:pos x="0" y="36715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671569"/>
                </a:cxn>
                <a:cxn ang="0">
                  <a:pos x="0" y="3671569"/>
                </a:cxn>
              </a:cxnLst>
              <a:rect l="0" t="0" r="r" b="b"/>
              <a:pathLst>
                <a:path w="38100" h="3671569">
                  <a:moveTo>
                    <a:pt x="0" y="36715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671569"/>
                  </a:lnTo>
                  <a:lnTo>
                    <a:pt x="0" y="36715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 noChangeArrowheads="1"/>
            </p:cNvSpPr>
            <p:nvPr/>
          </p:nvSpPr>
          <p:spPr bwMode="auto">
            <a:xfrm>
              <a:off x="0" y="584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 noChangeArrowheads="1"/>
            </p:cNvSpPr>
            <p:nvPr/>
          </p:nvSpPr>
          <p:spPr bwMode="auto">
            <a:xfrm>
              <a:off x="60" y="5842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 noChangeArrowheads="1"/>
            </p:cNvSpPr>
            <p:nvPr/>
          </p:nvSpPr>
          <p:spPr bwMode="auto">
            <a:xfrm>
              <a:off x="5249" y="584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 noChangeArrowheads="1"/>
            </p:cNvSpPr>
            <p:nvPr/>
          </p:nvSpPr>
          <p:spPr bwMode="auto">
            <a:xfrm>
              <a:off x="5309" y="5842"/>
              <a:ext cx="5794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78936" y="0"/>
                </a:cxn>
                <a:cxn ang="0">
                  <a:pos x="3678936" y="38100"/>
                </a:cxn>
                <a:cxn ang="0">
                  <a:pos x="0" y="38100"/>
                </a:cxn>
              </a:cxnLst>
              <a:rect l="0" t="0" r="r" b="b"/>
              <a:pathLst>
                <a:path w="3678936" h="38100">
                  <a:moveTo>
                    <a:pt x="0" y="38100"/>
                  </a:moveTo>
                  <a:lnTo>
                    <a:pt x="0" y="0"/>
                  </a:lnTo>
                  <a:lnTo>
                    <a:pt x="3678936" y="0"/>
                  </a:lnTo>
                  <a:lnTo>
                    <a:pt x="367893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 noChangeArrowheads="1"/>
            </p:cNvSpPr>
            <p:nvPr/>
          </p:nvSpPr>
          <p:spPr bwMode="auto">
            <a:xfrm>
              <a:off x="11103" y="584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 noChangeArrowheads="1"/>
            </p:cNvSpPr>
            <p:nvPr/>
          </p:nvSpPr>
          <p:spPr bwMode="auto">
            <a:xfrm>
              <a:off x="11163" y="5842"/>
              <a:ext cx="534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91534" y="0"/>
                </a:cxn>
                <a:cxn ang="0">
                  <a:pos x="3391534" y="38100"/>
                </a:cxn>
                <a:cxn ang="0">
                  <a:pos x="0" y="38100"/>
                </a:cxn>
              </a:cxnLst>
              <a:rect l="0" t="0" r="r" b="b"/>
              <a:pathLst>
                <a:path w="3391534" h="38100">
                  <a:moveTo>
                    <a:pt x="0" y="38100"/>
                  </a:moveTo>
                  <a:lnTo>
                    <a:pt x="0" y="0"/>
                  </a:lnTo>
                  <a:lnTo>
                    <a:pt x="3391534" y="0"/>
                  </a:lnTo>
                  <a:lnTo>
                    <a:pt x="33915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 noChangeArrowheads="1"/>
            </p:cNvSpPr>
            <p:nvPr/>
          </p:nvSpPr>
          <p:spPr bwMode="auto">
            <a:xfrm>
              <a:off x="16504" y="5842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 noChangeArrowheads="1"/>
            </p:cNvSpPr>
            <p:nvPr/>
          </p:nvSpPr>
          <p:spPr bwMode="auto">
            <a:xfrm>
              <a:off x="0" y="5902"/>
              <a:ext cx="60" cy="5549"/>
            </a:xfrm>
            <a:custGeom>
              <a:avLst/>
              <a:gdLst/>
              <a:ahLst/>
              <a:cxnLst>
                <a:cxn ang="0">
                  <a:pos x="0" y="35238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23869"/>
                </a:cxn>
                <a:cxn ang="0">
                  <a:pos x="0" y="3523869"/>
                </a:cxn>
              </a:cxnLst>
              <a:rect l="0" t="0" r="r" b="b"/>
              <a:pathLst>
                <a:path w="38100" h="3523869">
                  <a:moveTo>
                    <a:pt x="0" y="35238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23869"/>
                  </a:lnTo>
                  <a:lnTo>
                    <a:pt x="0" y="35238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 noChangeArrowheads="1"/>
            </p:cNvSpPr>
            <p:nvPr/>
          </p:nvSpPr>
          <p:spPr bwMode="auto">
            <a:xfrm>
              <a:off x="0" y="1145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8" name="Freeform 24"/>
            <p:cNvSpPr>
              <a:spLocks noChangeArrowheads="1"/>
            </p:cNvSpPr>
            <p:nvPr/>
          </p:nvSpPr>
          <p:spPr bwMode="auto">
            <a:xfrm>
              <a:off x="60" y="11452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9" name="Freeform 25"/>
            <p:cNvSpPr>
              <a:spLocks noChangeArrowheads="1"/>
            </p:cNvSpPr>
            <p:nvPr/>
          </p:nvSpPr>
          <p:spPr bwMode="auto">
            <a:xfrm>
              <a:off x="5249" y="5902"/>
              <a:ext cx="60" cy="5549"/>
            </a:xfrm>
            <a:custGeom>
              <a:avLst/>
              <a:gdLst/>
              <a:ahLst/>
              <a:cxnLst>
                <a:cxn ang="0">
                  <a:pos x="0" y="35238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23869"/>
                </a:cxn>
                <a:cxn ang="0">
                  <a:pos x="0" y="3523869"/>
                </a:cxn>
              </a:cxnLst>
              <a:rect l="0" t="0" r="r" b="b"/>
              <a:pathLst>
                <a:path w="38100" h="3523869">
                  <a:moveTo>
                    <a:pt x="0" y="35238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23869"/>
                  </a:lnTo>
                  <a:lnTo>
                    <a:pt x="0" y="35238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0" name="Freeform 26"/>
            <p:cNvSpPr>
              <a:spLocks noChangeArrowheads="1"/>
            </p:cNvSpPr>
            <p:nvPr/>
          </p:nvSpPr>
          <p:spPr bwMode="auto">
            <a:xfrm>
              <a:off x="5249" y="1145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1" name="Freeform 27"/>
            <p:cNvSpPr>
              <a:spLocks noChangeArrowheads="1"/>
            </p:cNvSpPr>
            <p:nvPr/>
          </p:nvSpPr>
          <p:spPr bwMode="auto">
            <a:xfrm>
              <a:off x="5309" y="11452"/>
              <a:ext cx="5794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678936" y="0"/>
                </a:cxn>
                <a:cxn ang="0">
                  <a:pos x="3678936" y="38100"/>
                </a:cxn>
                <a:cxn ang="0">
                  <a:pos x="0" y="38100"/>
                </a:cxn>
              </a:cxnLst>
              <a:rect l="0" t="0" r="r" b="b"/>
              <a:pathLst>
                <a:path w="3678936" h="38100">
                  <a:moveTo>
                    <a:pt x="0" y="38100"/>
                  </a:moveTo>
                  <a:lnTo>
                    <a:pt x="0" y="0"/>
                  </a:lnTo>
                  <a:lnTo>
                    <a:pt x="3678936" y="0"/>
                  </a:lnTo>
                  <a:lnTo>
                    <a:pt x="367893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2" name="Freeform 28"/>
            <p:cNvSpPr>
              <a:spLocks noChangeArrowheads="1"/>
            </p:cNvSpPr>
            <p:nvPr/>
          </p:nvSpPr>
          <p:spPr bwMode="auto">
            <a:xfrm>
              <a:off x="11103" y="5902"/>
              <a:ext cx="60" cy="5549"/>
            </a:xfrm>
            <a:custGeom>
              <a:avLst/>
              <a:gdLst/>
              <a:ahLst/>
              <a:cxnLst>
                <a:cxn ang="0">
                  <a:pos x="0" y="35238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23869"/>
                </a:cxn>
                <a:cxn ang="0">
                  <a:pos x="0" y="3523869"/>
                </a:cxn>
              </a:cxnLst>
              <a:rect l="0" t="0" r="r" b="b"/>
              <a:pathLst>
                <a:path w="38100" h="3523869">
                  <a:moveTo>
                    <a:pt x="0" y="35238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23869"/>
                  </a:lnTo>
                  <a:lnTo>
                    <a:pt x="0" y="35238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3" name="Freeform 29"/>
            <p:cNvSpPr>
              <a:spLocks noChangeArrowheads="1"/>
            </p:cNvSpPr>
            <p:nvPr/>
          </p:nvSpPr>
          <p:spPr bwMode="auto">
            <a:xfrm>
              <a:off x="11103" y="11452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4" name="Freeform 30"/>
            <p:cNvSpPr>
              <a:spLocks noChangeArrowheads="1"/>
            </p:cNvSpPr>
            <p:nvPr/>
          </p:nvSpPr>
          <p:spPr bwMode="auto">
            <a:xfrm>
              <a:off x="11163" y="11452"/>
              <a:ext cx="534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91534" y="0"/>
                </a:cxn>
                <a:cxn ang="0">
                  <a:pos x="3391534" y="38100"/>
                </a:cxn>
                <a:cxn ang="0">
                  <a:pos x="0" y="38100"/>
                </a:cxn>
              </a:cxnLst>
              <a:rect l="0" t="0" r="r" b="b"/>
              <a:pathLst>
                <a:path w="3391534" h="38100">
                  <a:moveTo>
                    <a:pt x="0" y="38100"/>
                  </a:moveTo>
                  <a:lnTo>
                    <a:pt x="0" y="0"/>
                  </a:lnTo>
                  <a:lnTo>
                    <a:pt x="3391534" y="0"/>
                  </a:lnTo>
                  <a:lnTo>
                    <a:pt x="33915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5" name="Freeform 31"/>
            <p:cNvSpPr>
              <a:spLocks noChangeArrowheads="1"/>
            </p:cNvSpPr>
            <p:nvPr/>
          </p:nvSpPr>
          <p:spPr bwMode="auto">
            <a:xfrm>
              <a:off x="16504" y="5902"/>
              <a:ext cx="60" cy="5549"/>
            </a:xfrm>
            <a:custGeom>
              <a:avLst/>
              <a:gdLst/>
              <a:ahLst/>
              <a:cxnLst>
                <a:cxn ang="0">
                  <a:pos x="0" y="352386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23869"/>
                </a:cxn>
                <a:cxn ang="0">
                  <a:pos x="0" y="3523869"/>
                </a:cxn>
              </a:cxnLst>
              <a:rect l="0" t="0" r="r" b="b"/>
              <a:pathLst>
                <a:path w="38100" h="3523869">
                  <a:moveTo>
                    <a:pt x="0" y="352386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23869"/>
                  </a:lnTo>
                  <a:lnTo>
                    <a:pt x="0" y="352386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6" name="Freeform 32"/>
            <p:cNvSpPr>
              <a:spLocks noChangeArrowheads="1"/>
            </p:cNvSpPr>
            <p:nvPr/>
          </p:nvSpPr>
          <p:spPr bwMode="auto">
            <a:xfrm>
              <a:off x="16504" y="11452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8" y="336"/>
              <a:ext cx="4708" cy="5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58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20000">
            <a:off x="3467606" y="962247"/>
            <a:ext cx="2065914" cy="200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9" name="Picture 3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1" y="198439"/>
            <a:ext cx="2143140" cy="294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3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877"/>
            <a:ext cx="23574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1" name="Group 37"/>
          <p:cNvGrpSpPr>
            <a:grpSpLocks/>
          </p:cNvGrpSpPr>
          <p:nvPr/>
        </p:nvGrpSpPr>
        <p:grpSpPr bwMode="auto">
          <a:xfrm>
            <a:off x="3071802" y="3714752"/>
            <a:ext cx="2786082" cy="2928929"/>
            <a:chOff x="0" y="0"/>
            <a:chExt cx="5320" cy="5474"/>
          </a:xfrm>
        </p:grpSpPr>
        <p:pic>
          <p:nvPicPr>
            <p:cNvPr id="1062" name="Picture 3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5320" cy="5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3" name="Freeform 39"/>
            <p:cNvSpPr>
              <a:spLocks noChangeArrowheads="1"/>
            </p:cNvSpPr>
            <p:nvPr/>
          </p:nvSpPr>
          <p:spPr bwMode="auto">
            <a:xfrm>
              <a:off x="1938" y="2250"/>
              <a:ext cx="460" cy="2120"/>
            </a:xfrm>
            <a:custGeom>
              <a:avLst/>
              <a:gdLst/>
              <a:ahLst/>
              <a:cxnLst>
                <a:cxn ang="0">
                  <a:pos x="73025" y="0"/>
                </a:cxn>
                <a:cxn ang="0">
                  <a:pos x="73025" y="1200150"/>
                </a:cxn>
                <a:cxn ang="0">
                  <a:pos x="0" y="1200150"/>
                </a:cxn>
                <a:cxn ang="0">
                  <a:pos x="146050" y="1346200"/>
                </a:cxn>
                <a:cxn ang="0">
                  <a:pos x="292100" y="1200150"/>
                </a:cxn>
                <a:cxn ang="0">
                  <a:pos x="219075" y="1200150"/>
                </a:cxn>
                <a:cxn ang="0">
                  <a:pos x="219075" y="0"/>
                </a:cxn>
                <a:cxn ang="0">
                  <a:pos x="73025" y="0"/>
                </a:cxn>
              </a:cxnLst>
              <a:rect l="0" t="0" r="r" b="b"/>
              <a:pathLst>
                <a:path w="292100" h="1346200">
                  <a:moveTo>
                    <a:pt x="73025" y="0"/>
                  </a:moveTo>
                  <a:lnTo>
                    <a:pt x="73025" y="1200150"/>
                  </a:lnTo>
                  <a:lnTo>
                    <a:pt x="0" y="1200150"/>
                  </a:lnTo>
                  <a:lnTo>
                    <a:pt x="146050" y="1346200"/>
                  </a:lnTo>
                  <a:lnTo>
                    <a:pt x="292100" y="1200150"/>
                  </a:lnTo>
                  <a:lnTo>
                    <a:pt x="219075" y="1200150"/>
                  </a:lnTo>
                  <a:lnTo>
                    <a:pt x="219075" y="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EC7C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4" name="Freeform 40"/>
            <p:cNvSpPr>
              <a:spLocks noChangeArrowheads="1"/>
            </p:cNvSpPr>
            <p:nvPr/>
          </p:nvSpPr>
          <p:spPr bwMode="auto">
            <a:xfrm>
              <a:off x="1938" y="2250"/>
              <a:ext cx="460" cy="2120"/>
            </a:xfrm>
            <a:custGeom>
              <a:avLst/>
              <a:gdLst/>
              <a:ahLst/>
              <a:cxnLst>
                <a:cxn ang="0">
                  <a:pos x="0" y="1200150"/>
                </a:cxn>
                <a:cxn ang="0">
                  <a:pos x="73025" y="1200150"/>
                </a:cxn>
                <a:cxn ang="0">
                  <a:pos x="73025" y="0"/>
                </a:cxn>
                <a:cxn ang="0">
                  <a:pos x="219075" y="0"/>
                </a:cxn>
                <a:cxn ang="0">
                  <a:pos x="219075" y="1200150"/>
                </a:cxn>
                <a:cxn ang="0">
                  <a:pos x="292100" y="1200150"/>
                </a:cxn>
                <a:cxn ang="0">
                  <a:pos x="146050" y="1346200"/>
                </a:cxn>
                <a:cxn ang="0">
                  <a:pos x="0" y="1200150"/>
                </a:cxn>
              </a:cxnLst>
              <a:rect l="0" t="0" r="r" b="b"/>
              <a:pathLst>
                <a:path w="292100" h="1346200">
                  <a:moveTo>
                    <a:pt x="0" y="1200150"/>
                  </a:moveTo>
                  <a:lnTo>
                    <a:pt x="73025" y="1200150"/>
                  </a:lnTo>
                  <a:lnTo>
                    <a:pt x="73025" y="0"/>
                  </a:lnTo>
                  <a:lnTo>
                    <a:pt x="219075" y="0"/>
                  </a:lnTo>
                  <a:lnTo>
                    <a:pt x="219075" y="1200150"/>
                  </a:lnTo>
                  <a:lnTo>
                    <a:pt x="292100" y="1200150"/>
                  </a:lnTo>
                  <a:lnTo>
                    <a:pt x="146050" y="1346200"/>
                  </a:lnTo>
                  <a:lnTo>
                    <a:pt x="0" y="1200150"/>
                  </a:lnTo>
                  <a:close/>
                </a:path>
              </a:pathLst>
            </a:custGeom>
            <a:noFill/>
            <a:ln w="12700" cap="flat">
              <a:solidFill>
                <a:srgbClr val="AD5A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65" name="Group 41"/>
          <p:cNvGrpSpPr>
            <a:grpSpLocks/>
          </p:cNvGrpSpPr>
          <p:nvPr/>
        </p:nvGrpSpPr>
        <p:grpSpPr bwMode="auto">
          <a:xfrm>
            <a:off x="6357950" y="3643202"/>
            <a:ext cx="2571768" cy="3214798"/>
            <a:chOff x="0" y="-284"/>
            <a:chExt cx="5056" cy="5392"/>
          </a:xfrm>
        </p:grpSpPr>
        <p:pic>
          <p:nvPicPr>
            <p:cNvPr id="1066" name="Picture 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-284"/>
              <a:ext cx="5056" cy="5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7" name="Picture 4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40" y="416"/>
              <a:ext cx="42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8" name="Picture 4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92" y="1036"/>
              <a:ext cx="42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9" name="Picture 4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04" y="156"/>
              <a:ext cx="42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0" name="Picture 4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68" y="0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1" name="Picture 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8" y="156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2" name="Picture 4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52" y="816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3" name="Picture 4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6" y="360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" y="2948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" name="Picture 5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48" y="1240"/>
              <a:ext cx="4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6" name="Picture 5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2" y="1912"/>
              <a:ext cx="42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/>
          <p:nvPr/>
        </p:nvSpPr>
        <p:spPr>
          <a:xfrm>
            <a:off x="928662" y="2643182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Зайку </a:t>
            </a:r>
            <a:endParaRPr lang="ru-RU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500430" y="2428868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бросила </a:t>
            </a:r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6760859" y="3000372"/>
            <a:ext cx="238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хозяйка —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59661" y="5970830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 </a:t>
            </a:r>
            <a:r>
              <a:rPr lang="ru-RU" sz="2000" b="1" dirty="0" smtClean="0"/>
              <a:t>дождем остался зайка.</a:t>
            </a:r>
            <a:endParaRPr lang="ru-RU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2945428" y="5938221"/>
            <a:ext cx="33978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/>
              <a:t>Со скамейки слезть не мог,</a:t>
            </a:r>
            <a:endParaRPr lang="ru-RU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6139977" y="6043240"/>
            <a:ext cx="3004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/>
              <a:t>Весь до ниточки промок.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06363" y="109539"/>
            <a:ext cx="9037637" cy="6748462"/>
            <a:chOff x="0" y="0"/>
            <a:chExt cx="16460" cy="11315"/>
          </a:xfrm>
        </p:grpSpPr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273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48354" y="0"/>
                </a:cxn>
                <a:cxn ang="0">
                  <a:pos x="3348354" y="38100"/>
                </a:cxn>
                <a:cxn ang="0">
                  <a:pos x="0" y="38100"/>
                </a:cxn>
              </a:cxnLst>
              <a:rect l="0" t="0" r="r" b="b"/>
              <a:pathLst>
                <a:path w="3348354" h="38100">
                  <a:moveTo>
                    <a:pt x="0" y="38100"/>
                  </a:moveTo>
                  <a:lnTo>
                    <a:pt x="0" y="0"/>
                  </a:lnTo>
                  <a:lnTo>
                    <a:pt x="3348354" y="0"/>
                  </a:lnTo>
                  <a:lnTo>
                    <a:pt x="334835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>
              <a:off x="533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4" name="Freeform 6"/>
            <p:cNvSpPr>
              <a:spLocks noChangeArrowheads="1"/>
            </p:cNvSpPr>
            <p:nvPr/>
          </p:nvSpPr>
          <p:spPr bwMode="auto">
            <a:xfrm>
              <a:off x="5393" y="0"/>
              <a:ext cx="5565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534027" y="38100"/>
                </a:cxn>
                <a:cxn ang="0">
                  <a:pos x="3534027" y="0"/>
                </a:cxn>
                <a:cxn ang="0">
                  <a:pos x="0" y="0"/>
                </a:cxn>
              </a:cxnLst>
              <a:rect l="0" t="0" r="r" b="b"/>
              <a:pathLst>
                <a:path w="3534027" h="38100">
                  <a:moveTo>
                    <a:pt x="0" y="0"/>
                  </a:moveTo>
                  <a:lnTo>
                    <a:pt x="0" y="38100"/>
                  </a:lnTo>
                  <a:lnTo>
                    <a:pt x="3534027" y="38100"/>
                  </a:lnTo>
                  <a:lnTo>
                    <a:pt x="35340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Freeform 7"/>
            <p:cNvSpPr>
              <a:spLocks noChangeArrowheads="1"/>
            </p:cNvSpPr>
            <p:nvPr/>
          </p:nvSpPr>
          <p:spPr bwMode="auto">
            <a:xfrm>
              <a:off x="1095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11019" y="0"/>
              <a:ext cx="53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16934" y="0"/>
                </a:cxn>
                <a:cxn ang="0">
                  <a:pos x="3416934" y="38100"/>
                </a:cxn>
                <a:cxn ang="0">
                  <a:pos x="0" y="38100"/>
                </a:cxn>
              </a:cxnLst>
              <a:rect l="0" t="0" r="r" b="b"/>
              <a:pathLst>
                <a:path w="3416934" h="38100">
                  <a:moveTo>
                    <a:pt x="0" y="38100"/>
                  </a:moveTo>
                  <a:lnTo>
                    <a:pt x="0" y="0"/>
                  </a:lnTo>
                  <a:lnTo>
                    <a:pt x="3416934" y="0"/>
                  </a:lnTo>
                  <a:lnTo>
                    <a:pt x="34169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1640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8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638"/>
            </a:xfrm>
            <a:custGeom>
              <a:avLst/>
              <a:gdLst/>
              <a:ahLst/>
              <a:cxnLst>
                <a:cxn ang="0">
                  <a:pos x="0" y="35801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80129"/>
                </a:cxn>
                <a:cxn ang="0">
                  <a:pos x="0" y="3580129"/>
                </a:cxn>
              </a:cxnLst>
              <a:rect l="0" t="0" r="r" b="b"/>
              <a:pathLst>
                <a:path w="38100" h="3580129">
                  <a:moveTo>
                    <a:pt x="0" y="35801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80129"/>
                  </a:lnTo>
                  <a:lnTo>
                    <a:pt x="0" y="35801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9" name="Freeform 11"/>
            <p:cNvSpPr>
              <a:spLocks noChangeArrowheads="1"/>
            </p:cNvSpPr>
            <p:nvPr/>
          </p:nvSpPr>
          <p:spPr bwMode="auto">
            <a:xfrm>
              <a:off x="5333" y="60"/>
              <a:ext cx="60" cy="5638"/>
            </a:xfrm>
            <a:custGeom>
              <a:avLst/>
              <a:gdLst/>
              <a:ahLst/>
              <a:cxnLst>
                <a:cxn ang="0">
                  <a:pos x="0" y="35801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80129"/>
                </a:cxn>
                <a:cxn ang="0">
                  <a:pos x="0" y="3580129"/>
                </a:cxn>
              </a:cxnLst>
              <a:rect l="0" t="0" r="r" b="b"/>
              <a:pathLst>
                <a:path w="38100" h="3580129">
                  <a:moveTo>
                    <a:pt x="0" y="35801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80129"/>
                  </a:lnTo>
                  <a:lnTo>
                    <a:pt x="0" y="35801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0" name="Freeform 12"/>
            <p:cNvSpPr>
              <a:spLocks noChangeArrowheads="1"/>
            </p:cNvSpPr>
            <p:nvPr/>
          </p:nvSpPr>
          <p:spPr bwMode="auto">
            <a:xfrm>
              <a:off x="10959" y="60"/>
              <a:ext cx="60" cy="5638"/>
            </a:xfrm>
            <a:custGeom>
              <a:avLst/>
              <a:gdLst/>
              <a:ahLst/>
              <a:cxnLst>
                <a:cxn ang="0">
                  <a:pos x="0" y="35801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80129"/>
                </a:cxn>
                <a:cxn ang="0">
                  <a:pos x="0" y="3580129"/>
                </a:cxn>
              </a:cxnLst>
              <a:rect l="0" t="0" r="r" b="b"/>
              <a:pathLst>
                <a:path w="38100" h="3580129">
                  <a:moveTo>
                    <a:pt x="0" y="35801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80129"/>
                  </a:lnTo>
                  <a:lnTo>
                    <a:pt x="0" y="35801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1" name="Freeform 13"/>
            <p:cNvSpPr>
              <a:spLocks noChangeArrowheads="1"/>
            </p:cNvSpPr>
            <p:nvPr/>
          </p:nvSpPr>
          <p:spPr bwMode="auto">
            <a:xfrm>
              <a:off x="16400" y="60"/>
              <a:ext cx="60" cy="5638"/>
            </a:xfrm>
            <a:custGeom>
              <a:avLst/>
              <a:gdLst/>
              <a:ahLst/>
              <a:cxnLst>
                <a:cxn ang="0">
                  <a:pos x="0" y="35801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580129"/>
                </a:cxn>
                <a:cxn ang="0">
                  <a:pos x="0" y="3580129"/>
                </a:cxn>
              </a:cxnLst>
              <a:rect l="0" t="0" r="r" b="b"/>
              <a:pathLst>
                <a:path w="38100" h="3580129">
                  <a:moveTo>
                    <a:pt x="0" y="35801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580129"/>
                  </a:lnTo>
                  <a:lnTo>
                    <a:pt x="0" y="3580129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2" name="Freeform 14"/>
            <p:cNvSpPr>
              <a:spLocks noChangeArrowheads="1"/>
            </p:cNvSpPr>
            <p:nvPr/>
          </p:nvSpPr>
          <p:spPr bwMode="auto">
            <a:xfrm>
              <a:off x="0" y="569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3" name="Freeform 15"/>
            <p:cNvSpPr>
              <a:spLocks noChangeArrowheads="1"/>
            </p:cNvSpPr>
            <p:nvPr/>
          </p:nvSpPr>
          <p:spPr bwMode="auto">
            <a:xfrm>
              <a:off x="60" y="5698"/>
              <a:ext cx="5273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48354" y="0"/>
                </a:cxn>
                <a:cxn ang="0">
                  <a:pos x="3348354" y="38100"/>
                </a:cxn>
                <a:cxn ang="0">
                  <a:pos x="0" y="38100"/>
                </a:cxn>
              </a:cxnLst>
              <a:rect l="0" t="0" r="r" b="b"/>
              <a:pathLst>
                <a:path w="3348354" h="38100">
                  <a:moveTo>
                    <a:pt x="0" y="38100"/>
                  </a:moveTo>
                  <a:lnTo>
                    <a:pt x="0" y="0"/>
                  </a:lnTo>
                  <a:lnTo>
                    <a:pt x="3348354" y="0"/>
                  </a:lnTo>
                  <a:lnTo>
                    <a:pt x="334835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4" name="Freeform 16"/>
            <p:cNvSpPr>
              <a:spLocks noChangeArrowheads="1"/>
            </p:cNvSpPr>
            <p:nvPr/>
          </p:nvSpPr>
          <p:spPr bwMode="auto">
            <a:xfrm>
              <a:off x="5333" y="569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5" name="Freeform 17"/>
            <p:cNvSpPr>
              <a:spLocks noChangeArrowheads="1"/>
            </p:cNvSpPr>
            <p:nvPr/>
          </p:nvSpPr>
          <p:spPr bwMode="auto">
            <a:xfrm>
              <a:off x="5393" y="5698"/>
              <a:ext cx="5565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534027" y="38100"/>
                </a:cxn>
                <a:cxn ang="0">
                  <a:pos x="3534027" y="0"/>
                </a:cxn>
                <a:cxn ang="0">
                  <a:pos x="0" y="0"/>
                </a:cxn>
              </a:cxnLst>
              <a:rect l="0" t="0" r="r" b="b"/>
              <a:pathLst>
                <a:path w="3534027" h="38100">
                  <a:moveTo>
                    <a:pt x="0" y="0"/>
                  </a:moveTo>
                  <a:lnTo>
                    <a:pt x="0" y="38100"/>
                  </a:lnTo>
                  <a:lnTo>
                    <a:pt x="3534027" y="38100"/>
                  </a:lnTo>
                  <a:lnTo>
                    <a:pt x="35340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6" name="Freeform 18"/>
            <p:cNvSpPr>
              <a:spLocks noChangeArrowheads="1"/>
            </p:cNvSpPr>
            <p:nvPr/>
          </p:nvSpPr>
          <p:spPr bwMode="auto">
            <a:xfrm>
              <a:off x="10959" y="569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7" name="Freeform 19"/>
            <p:cNvSpPr>
              <a:spLocks noChangeArrowheads="1"/>
            </p:cNvSpPr>
            <p:nvPr/>
          </p:nvSpPr>
          <p:spPr bwMode="auto">
            <a:xfrm>
              <a:off x="11019" y="5698"/>
              <a:ext cx="53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16934" y="0"/>
                </a:cxn>
                <a:cxn ang="0">
                  <a:pos x="3416934" y="38100"/>
                </a:cxn>
                <a:cxn ang="0">
                  <a:pos x="0" y="38100"/>
                </a:cxn>
              </a:cxnLst>
              <a:rect l="0" t="0" r="r" b="b"/>
              <a:pathLst>
                <a:path w="3416934" h="38100">
                  <a:moveTo>
                    <a:pt x="0" y="38100"/>
                  </a:moveTo>
                  <a:lnTo>
                    <a:pt x="0" y="0"/>
                  </a:lnTo>
                  <a:lnTo>
                    <a:pt x="3416934" y="0"/>
                  </a:lnTo>
                  <a:lnTo>
                    <a:pt x="34169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8" name="Freeform 20"/>
            <p:cNvSpPr>
              <a:spLocks noChangeArrowheads="1"/>
            </p:cNvSpPr>
            <p:nvPr/>
          </p:nvSpPr>
          <p:spPr bwMode="auto">
            <a:xfrm>
              <a:off x="16400" y="569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9" name="Freeform 21"/>
            <p:cNvSpPr>
              <a:spLocks noChangeArrowheads="1"/>
            </p:cNvSpPr>
            <p:nvPr/>
          </p:nvSpPr>
          <p:spPr bwMode="auto">
            <a:xfrm>
              <a:off x="0" y="5758"/>
              <a:ext cx="60" cy="5497"/>
            </a:xfrm>
            <a:custGeom>
              <a:avLst/>
              <a:gdLst/>
              <a:ahLst/>
              <a:cxnLst>
                <a:cxn ang="0">
                  <a:pos x="0" y="34909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0976"/>
                </a:cxn>
                <a:cxn ang="0">
                  <a:pos x="0" y="3490976"/>
                </a:cxn>
              </a:cxnLst>
              <a:rect l="0" t="0" r="r" b="b"/>
              <a:pathLst>
                <a:path w="38100" h="3490976">
                  <a:moveTo>
                    <a:pt x="0" y="34909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0976"/>
                  </a:lnTo>
                  <a:lnTo>
                    <a:pt x="0" y="349097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0" name="Freeform 22"/>
            <p:cNvSpPr>
              <a:spLocks noChangeArrowheads="1"/>
            </p:cNvSpPr>
            <p:nvPr/>
          </p:nvSpPr>
          <p:spPr bwMode="auto">
            <a:xfrm>
              <a:off x="0" y="1125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1" name="Freeform 23"/>
            <p:cNvSpPr>
              <a:spLocks noChangeArrowheads="1"/>
            </p:cNvSpPr>
            <p:nvPr/>
          </p:nvSpPr>
          <p:spPr bwMode="auto">
            <a:xfrm>
              <a:off x="60" y="11255"/>
              <a:ext cx="5273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48354" y="0"/>
                </a:cxn>
                <a:cxn ang="0">
                  <a:pos x="3348354" y="38100"/>
                </a:cxn>
                <a:cxn ang="0">
                  <a:pos x="0" y="38100"/>
                </a:cxn>
              </a:cxnLst>
              <a:rect l="0" t="0" r="r" b="b"/>
              <a:pathLst>
                <a:path w="3348354" h="38100">
                  <a:moveTo>
                    <a:pt x="0" y="38100"/>
                  </a:moveTo>
                  <a:lnTo>
                    <a:pt x="0" y="0"/>
                  </a:lnTo>
                  <a:lnTo>
                    <a:pt x="3348354" y="0"/>
                  </a:lnTo>
                  <a:lnTo>
                    <a:pt x="334835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2" name="Freeform 24"/>
            <p:cNvSpPr>
              <a:spLocks noChangeArrowheads="1"/>
            </p:cNvSpPr>
            <p:nvPr/>
          </p:nvSpPr>
          <p:spPr bwMode="auto">
            <a:xfrm>
              <a:off x="5333" y="5758"/>
              <a:ext cx="60" cy="5497"/>
            </a:xfrm>
            <a:custGeom>
              <a:avLst/>
              <a:gdLst/>
              <a:ahLst/>
              <a:cxnLst>
                <a:cxn ang="0">
                  <a:pos x="0" y="34909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0976"/>
                </a:cxn>
                <a:cxn ang="0">
                  <a:pos x="0" y="3490976"/>
                </a:cxn>
              </a:cxnLst>
              <a:rect l="0" t="0" r="r" b="b"/>
              <a:pathLst>
                <a:path w="38100" h="3490976">
                  <a:moveTo>
                    <a:pt x="0" y="34909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0976"/>
                  </a:lnTo>
                  <a:lnTo>
                    <a:pt x="0" y="349097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3" name="Freeform 25"/>
            <p:cNvSpPr>
              <a:spLocks noChangeArrowheads="1"/>
            </p:cNvSpPr>
            <p:nvPr/>
          </p:nvSpPr>
          <p:spPr bwMode="auto">
            <a:xfrm>
              <a:off x="5333" y="1125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4" name="Freeform 26"/>
            <p:cNvSpPr>
              <a:spLocks noChangeArrowheads="1"/>
            </p:cNvSpPr>
            <p:nvPr/>
          </p:nvSpPr>
          <p:spPr bwMode="auto">
            <a:xfrm>
              <a:off x="5393" y="11255"/>
              <a:ext cx="5565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534027" y="38100"/>
                </a:cxn>
                <a:cxn ang="0">
                  <a:pos x="3534027" y="0"/>
                </a:cxn>
                <a:cxn ang="0">
                  <a:pos x="0" y="0"/>
                </a:cxn>
              </a:cxnLst>
              <a:rect l="0" t="0" r="r" b="b"/>
              <a:pathLst>
                <a:path w="3534027" h="38100">
                  <a:moveTo>
                    <a:pt x="0" y="0"/>
                  </a:moveTo>
                  <a:lnTo>
                    <a:pt x="0" y="38100"/>
                  </a:lnTo>
                  <a:lnTo>
                    <a:pt x="3534027" y="38100"/>
                  </a:lnTo>
                  <a:lnTo>
                    <a:pt x="35340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5" name="Freeform 27"/>
            <p:cNvSpPr>
              <a:spLocks noChangeArrowheads="1"/>
            </p:cNvSpPr>
            <p:nvPr/>
          </p:nvSpPr>
          <p:spPr bwMode="auto">
            <a:xfrm>
              <a:off x="10959" y="5758"/>
              <a:ext cx="60" cy="5497"/>
            </a:xfrm>
            <a:custGeom>
              <a:avLst/>
              <a:gdLst/>
              <a:ahLst/>
              <a:cxnLst>
                <a:cxn ang="0">
                  <a:pos x="0" y="34909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0976"/>
                </a:cxn>
                <a:cxn ang="0">
                  <a:pos x="0" y="3490976"/>
                </a:cxn>
              </a:cxnLst>
              <a:rect l="0" t="0" r="r" b="b"/>
              <a:pathLst>
                <a:path w="38100" h="3490976">
                  <a:moveTo>
                    <a:pt x="0" y="34909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0976"/>
                  </a:lnTo>
                  <a:lnTo>
                    <a:pt x="0" y="34909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6" name="Freeform 28"/>
            <p:cNvSpPr>
              <a:spLocks noChangeArrowheads="1"/>
            </p:cNvSpPr>
            <p:nvPr/>
          </p:nvSpPr>
          <p:spPr bwMode="auto">
            <a:xfrm>
              <a:off x="10959" y="1125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7" name="Freeform 29"/>
            <p:cNvSpPr>
              <a:spLocks noChangeArrowheads="1"/>
            </p:cNvSpPr>
            <p:nvPr/>
          </p:nvSpPr>
          <p:spPr bwMode="auto">
            <a:xfrm>
              <a:off x="11019" y="11255"/>
              <a:ext cx="538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16934" y="0"/>
                </a:cxn>
                <a:cxn ang="0">
                  <a:pos x="3416934" y="38100"/>
                </a:cxn>
                <a:cxn ang="0">
                  <a:pos x="0" y="38100"/>
                </a:cxn>
              </a:cxnLst>
              <a:rect l="0" t="0" r="r" b="b"/>
              <a:pathLst>
                <a:path w="3416934" h="38100">
                  <a:moveTo>
                    <a:pt x="0" y="38100"/>
                  </a:moveTo>
                  <a:lnTo>
                    <a:pt x="0" y="0"/>
                  </a:lnTo>
                  <a:lnTo>
                    <a:pt x="3416934" y="0"/>
                  </a:lnTo>
                  <a:lnTo>
                    <a:pt x="34169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8" name="Freeform 30"/>
            <p:cNvSpPr>
              <a:spLocks noChangeArrowheads="1"/>
            </p:cNvSpPr>
            <p:nvPr/>
          </p:nvSpPr>
          <p:spPr bwMode="auto">
            <a:xfrm>
              <a:off x="16400" y="5758"/>
              <a:ext cx="60" cy="5497"/>
            </a:xfrm>
            <a:custGeom>
              <a:avLst/>
              <a:gdLst/>
              <a:ahLst/>
              <a:cxnLst>
                <a:cxn ang="0">
                  <a:pos x="0" y="34909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90976"/>
                </a:cxn>
                <a:cxn ang="0">
                  <a:pos x="0" y="3490976"/>
                </a:cxn>
              </a:cxnLst>
              <a:rect l="0" t="0" r="r" b="b"/>
              <a:pathLst>
                <a:path w="38100" h="3490976">
                  <a:moveTo>
                    <a:pt x="0" y="34909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90976"/>
                  </a:lnTo>
                  <a:lnTo>
                    <a:pt x="0" y="34909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9" name="Freeform 31"/>
            <p:cNvSpPr>
              <a:spLocks noChangeArrowheads="1"/>
            </p:cNvSpPr>
            <p:nvPr/>
          </p:nvSpPr>
          <p:spPr bwMode="auto">
            <a:xfrm>
              <a:off x="16400" y="11255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80" name="Picture 3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212725"/>
            <a:ext cx="27209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85728"/>
            <a:ext cx="28575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76238"/>
            <a:ext cx="2643206" cy="290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83" name="Group 35"/>
          <p:cNvGrpSpPr>
            <a:grpSpLocks/>
          </p:cNvGrpSpPr>
          <p:nvPr/>
        </p:nvGrpSpPr>
        <p:grpSpPr bwMode="auto">
          <a:xfrm>
            <a:off x="285720" y="3714752"/>
            <a:ext cx="2571768" cy="2857520"/>
            <a:chOff x="0" y="0"/>
            <a:chExt cx="4864" cy="5272"/>
          </a:xfrm>
        </p:grpSpPr>
        <p:pic>
          <p:nvPicPr>
            <p:cNvPr id="2084" name="Picture 3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872" cy="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5" name="Picture 3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36" y="2348"/>
              <a:ext cx="3028" cy="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6" name="Freeform 38"/>
            <p:cNvSpPr>
              <a:spLocks noChangeArrowheads="1"/>
            </p:cNvSpPr>
            <p:nvPr/>
          </p:nvSpPr>
          <p:spPr bwMode="auto">
            <a:xfrm>
              <a:off x="252" y="788"/>
              <a:ext cx="2589" cy="2056"/>
            </a:xfrm>
            <a:custGeom>
              <a:avLst/>
              <a:gdLst/>
              <a:ahLst/>
              <a:cxnLst>
                <a:cxn ang="0">
                  <a:pos x="1644014" y="0"/>
                </a:cxn>
                <a:cxn ang="0">
                  <a:pos x="0" y="1305560"/>
                </a:cxn>
              </a:cxnLst>
              <a:rect l="0" t="0" r="r" b="b"/>
              <a:pathLst>
                <a:path w="1644014" h="1305560">
                  <a:moveTo>
                    <a:pt x="1644014" y="0"/>
                  </a:moveTo>
                  <a:lnTo>
                    <a:pt x="0" y="1305560"/>
                  </a:lnTo>
                </a:path>
              </a:pathLst>
            </a:custGeom>
            <a:noFill/>
            <a:ln w="762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7" name="Freeform 39"/>
            <p:cNvSpPr>
              <a:spLocks noChangeArrowheads="1"/>
            </p:cNvSpPr>
            <p:nvPr/>
          </p:nvSpPr>
          <p:spPr bwMode="auto">
            <a:xfrm>
              <a:off x="1460" y="316"/>
              <a:ext cx="289" cy="29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3515" y="1897380"/>
                </a:cxn>
              </a:cxnLst>
              <a:rect l="0" t="0" r="r" b="b"/>
              <a:pathLst>
                <a:path w="183515" h="1897380">
                  <a:moveTo>
                    <a:pt x="0" y="0"/>
                  </a:moveTo>
                  <a:lnTo>
                    <a:pt x="183515" y="1897380"/>
                  </a:lnTo>
                </a:path>
              </a:pathLst>
            </a:custGeom>
            <a:noFill/>
            <a:ln w="7620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88" name="Picture 4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3643314"/>
            <a:ext cx="2571767" cy="283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3714752"/>
            <a:ext cx="26432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310511" y="2968321"/>
            <a:ext cx="1546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Спать пора! 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185404" y="2764254"/>
            <a:ext cx="3058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Уснул бычок</a:t>
            </a:r>
          </a:p>
          <a:p>
            <a:r>
              <a:rPr lang="ru-RU" sz="2000" b="1" dirty="0" smtClean="0"/>
              <a:t>Лег в коробку на бочок.</a:t>
            </a:r>
            <a:endParaRPr lang="ru-RU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456430" y="2759566"/>
            <a:ext cx="257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Сонный мишка лег в кровать,</a:t>
            </a:r>
            <a:endParaRPr lang="ru-RU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14282" y="592933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Только слон не хочет спать.</a:t>
            </a:r>
            <a:endParaRPr lang="ru-RU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234753" y="6235958"/>
            <a:ext cx="2515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Головой качает слон,</a:t>
            </a:r>
            <a:endParaRPr lang="ru-RU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456430" y="6067152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Он слонихе шлет поклон.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039225" cy="6858000"/>
            <a:chOff x="0" y="0"/>
            <a:chExt cx="16319" cy="11376"/>
          </a:xfrm>
        </p:grpSpPr>
        <p:sp>
          <p:nvSpPr>
            <p:cNvPr id="3075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6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30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1214" y="0"/>
                </a:cxn>
                <a:cxn ang="0">
                  <a:pos x="3371214" y="38100"/>
                </a:cxn>
                <a:cxn ang="0">
                  <a:pos x="0" y="38100"/>
                </a:cxn>
              </a:cxnLst>
              <a:rect l="0" t="0" r="r" b="b"/>
              <a:pathLst>
                <a:path w="3371214" h="38100">
                  <a:moveTo>
                    <a:pt x="0" y="38100"/>
                  </a:moveTo>
                  <a:lnTo>
                    <a:pt x="0" y="0"/>
                  </a:lnTo>
                  <a:lnTo>
                    <a:pt x="3371214" y="0"/>
                  </a:lnTo>
                  <a:lnTo>
                    <a:pt x="337121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7" name="Freeform 5"/>
            <p:cNvSpPr>
              <a:spLocks noChangeArrowheads="1"/>
            </p:cNvSpPr>
            <p:nvPr/>
          </p:nvSpPr>
          <p:spPr bwMode="auto">
            <a:xfrm>
              <a:off x="536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8" name="Freeform 6"/>
            <p:cNvSpPr>
              <a:spLocks noChangeArrowheads="1"/>
            </p:cNvSpPr>
            <p:nvPr/>
          </p:nvSpPr>
          <p:spPr bwMode="auto">
            <a:xfrm>
              <a:off x="5429" y="0"/>
              <a:ext cx="535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399534" y="38100"/>
                </a:cxn>
                <a:cxn ang="0">
                  <a:pos x="3399534" y="0"/>
                </a:cxn>
                <a:cxn ang="0">
                  <a:pos x="0" y="0"/>
                </a:cxn>
              </a:cxnLst>
              <a:rect l="0" t="0" r="r" b="b"/>
              <a:pathLst>
                <a:path w="3399534" h="38100">
                  <a:moveTo>
                    <a:pt x="0" y="0"/>
                  </a:moveTo>
                  <a:lnTo>
                    <a:pt x="0" y="38100"/>
                  </a:lnTo>
                  <a:lnTo>
                    <a:pt x="3399534" y="38100"/>
                  </a:lnTo>
                  <a:lnTo>
                    <a:pt x="3399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9" name="Freeform 7"/>
            <p:cNvSpPr>
              <a:spLocks noChangeArrowheads="1"/>
            </p:cNvSpPr>
            <p:nvPr/>
          </p:nvSpPr>
          <p:spPr bwMode="auto">
            <a:xfrm>
              <a:off x="1078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0" name="Freeform 8"/>
            <p:cNvSpPr>
              <a:spLocks noChangeArrowheads="1"/>
            </p:cNvSpPr>
            <p:nvPr/>
          </p:nvSpPr>
          <p:spPr bwMode="auto">
            <a:xfrm>
              <a:off x="10843" y="0"/>
              <a:ext cx="541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39667" y="0"/>
                </a:cxn>
                <a:cxn ang="0">
                  <a:pos x="3439667" y="38100"/>
                </a:cxn>
                <a:cxn ang="0">
                  <a:pos x="0" y="38100"/>
                </a:cxn>
              </a:cxnLst>
              <a:rect l="0" t="0" r="r" b="b"/>
              <a:pathLst>
                <a:path w="3439667" h="38100">
                  <a:moveTo>
                    <a:pt x="0" y="38100"/>
                  </a:moveTo>
                  <a:lnTo>
                    <a:pt x="0" y="0"/>
                  </a:lnTo>
                  <a:lnTo>
                    <a:pt x="3439667" y="0"/>
                  </a:lnTo>
                  <a:lnTo>
                    <a:pt x="3439667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 noChangeArrowheads="1"/>
            </p:cNvSpPr>
            <p:nvPr/>
          </p:nvSpPr>
          <p:spPr bwMode="auto">
            <a:xfrm>
              <a:off x="16259" y="0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286"/>
            </a:xfrm>
            <a:custGeom>
              <a:avLst/>
              <a:gdLst/>
              <a:ahLst/>
              <a:cxnLst>
                <a:cxn ang="0">
                  <a:pos x="0" y="3356608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56608"/>
                </a:cxn>
                <a:cxn ang="0">
                  <a:pos x="0" y="3356608"/>
                </a:cxn>
              </a:cxnLst>
              <a:rect l="0" t="0" r="r" b="b"/>
              <a:pathLst>
                <a:path w="38100" h="3356608">
                  <a:moveTo>
                    <a:pt x="0" y="3356608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56608"/>
                  </a:lnTo>
                  <a:lnTo>
                    <a:pt x="0" y="335660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 noChangeArrowheads="1"/>
            </p:cNvSpPr>
            <p:nvPr/>
          </p:nvSpPr>
          <p:spPr bwMode="auto">
            <a:xfrm>
              <a:off x="5369" y="60"/>
              <a:ext cx="60" cy="5286"/>
            </a:xfrm>
            <a:custGeom>
              <a:avLst/>
              <a:gdLst/>
              <a:ahLst/>
              <a:cxnLst>
                <a:cxn ang="0">
                  <a:pos x="0" y="3356608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56608"/>
                </a:cxn>
                <a:cxn ang="0">
                  <a:pos x="0" y="3356608"/>
                </a:cxn>
              </a:cxnLst>
              <a:rect l="0" t="0" r="r" b="b"/>
              <a:pathLst>
                <a:path w="38100" h="3356608">
                  <a:moveTo>
                    <a:pt x="0" y="3356608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56608"/>
                  </a:lnTo>
                  <a:lnTo>
                    <a:pt x="0" y="335660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 noChangeArrowheads="1"/>
            </p:cNvSpPr>
            <p:nvPr/>
          </p:nvSpPr>
          <p:spPr bwMode="auto">
            <a:xfrm>
              <a:off x="10783" y="60"/>
              <a:ext cx="60" cy="5286"/>
            </a:xfrm>
            <a:custGeom>
              <a:avLst/>
              <a:gdLst/>
              <a:ahLst/>
              <a:cxnLst>
                <a:cxn ang="0">
                  <a:pos x="0" y="3356608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56608"/>
                </a:cxn>
                <a:cxn ang="0">
                  <a:pos x="0" y="3356608"/>
                </a:cxn>
              </a:cxnLst>
              <a:rect l="0" t="0" r="r" b="b"/>
              <a:pathLst>
                <a:path w="38100" h="3356608">
                  <a:moveTo>
                    <a:pt x="0" y="3356608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56608"/>
                  </a:lnTo>
                  <a:lnTo>
                    <a:pt x="0" y="335660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 noChangeArrowheads="1"/>
            </p:cNvSpPr>
            <p:nvPr/>
          </p:nvSpPr>
          <p:spPr bwMode="auto">
            <a:xfrm>
              <a:off x="16259" y="60"/>
              <a:ext cx="60" cy="5286"/>
            </a:xfrm>
            <a:custGeom>
              <a:avLst/>
              <a:gdLst/>
              <a:ahLst/>
              <a:cxnLst>
                <a:cxn ang="0">
                  <a:pos x="0" y="3356608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356608"/>
                </a:cxn>
                <a:cxn ang="0">
                  <a:pos x="0" y="3356608"/>
                </a:cxn>
              </a:cxnLst>
              <a:rect l="0" t="0" r="r" b="b"/>
              <a:pathLst>
                <a:path w="38100" h="3356608">
                  <a:moveTo>
                    <a:pt x="0" y="3356608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356608"/>
                  </a:lnTo>
                  <a:lnTo>
                    <a:pt x="0" y="3356608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 noChangeArrowheads="1"/>
            </p:cNvSpPr>
            <p:nvPr/>
          </p:nvSpPr>
          <p:spPr bwMode="auto">
            <a:xfrm>
              <a:off x="0" y="534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 noChangeArrowheads="1"/>
            </p:cNvSpPr>
            <p:nvPr/>
          </p:nvSpPr>
          <p:spPr bwMode="auto">
            <a:xfrm>
              <a:off x="60" y="5346"/>
              <a:ext cx="530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1214" y="0"/>
                </a:cxn>
                <a:cxn ang="0">
                  <a:pos x="3371214" y="38100"/>
                </a:cxn>
                <a:cxn ang="0">
                  <a:pos x="0" y="38100"/>
                </a:cxn>
              </a:cxnLst>
              <a:rect l="0" t="0" r="r" b="b"/>
              <a:pathLst>
                <a:path w="3371214" h="38100">
                  <a:moveTo>
                    <a:pt x="0" y="38100"/>
                  </a:moveTo>
                  <a:lnTo>
                    <a:pt x="0" y="0"/>
                  </a:lnTo>
                  <a:lnTo>
                    <a:pt x="3371214" y="0"/>
                  </a:lnTo>
                  <a:lnTo>
                    <a:pt x="337121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 noChangeArrowheads="1"/>
            </p:cNvSpPr>
            <p:nvPr/>
          </p:nvSpPr>
          <p:spPr bwMode="auto">
            <a:xfrm>
              <a:off x="5369" y="534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 noChangeArrowheads="1"/>
            </p:cNvSpPr>
            <p:nvPr/>
          </p:nvSpPr>
          <p:spPr bwMode="auto">
            <a:xfrm>
              <a:off x="5429" y="5346"/>
              <a:ext cx="535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399534" y="38100"/>
                </a:cxn>
                <a:cxn ang="0">
                  <a:pos x="3399534" y="0"/>
                </a:cxn>
                <a:cxn ang="0">
                  <a:pos x="0" y="0"/>
                </a:cxn>
              </a:cxnLst>
              <a:rect l="0" t="0" r="r" b="b"/>
              <a:pathLst>
                <a:path w="3399534" h="38100">
                  <a:moveTo>
                    <a:pt x="0" y="0"/>
                  </a:moveTo>
                  <a:lnTo>
                    <a:pt x="0" y="38100"/>
                  </a:lnTo>
                  <a:lnTo>
                    <a:pt x="3399534" y="38100"/>
                  </a:lnTo>
                  <a:lnTo>
                    <a:pt x="3399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 noChangeArrowheads="1"/>
            </p:cNvSpPr>
            <p:nvPr/>
          </p:nvSpPr>
          <p:spPr bwMode="auto">
            <a:xfrm>
              <a:off x="10783" y="534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 noChangeArrowheads="1"/>
            </p:cNvSpPr>
            <p:nvPr/>
          </p:nvSpPr>
          <p:spPr bwMode="auto">
            <a:xfrm>
              <a:off x="10843" y="5346"/>
              <a:ext cx="541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39667" y="0"/>
                </a:cxn>
                <a:cxn ang="0">
                  <a:pos x="3439667" y="38100"/>
                </a:cxn>
                <a:cxn ang="0">
                  <a:pos x="0" y="38100"/>
                </a:cxn>
              </a:cxnLst>
              <a:rect l="0" t="0" r="r" b="b"/>
              <a:pathLst>
                <a:path w="3439667" h="38100">
                  <a:moveTo>
                    <a:pt x="0" y="38100"/>
                  </a:moveTo>
                  <a:lnTo>
                    <a:pt x="0" y="0"/>
                  </a:lnTo>
                  <a:lnTo>
                    <a:pt x="3439667" y="0"/>
                  </a:lnTo>
                  <a:lnTo>
                    <a:pt x="3439667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 noChangeArrowheads="1"/>
            </p:cNvSpPr>
            <p:nvPr/>
          </p:nvSpPr>
          <p:spPr bwMode="auto">
            <a:xfrm>
              <a:off x="16259" y="5346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 noChangeArrowheads="1"/>
            </p:cNvSpPr>
            <p:nvPr/>
          </p:nvSpPr>
          <p:spPr bwMode="auto">
            <a:xfrm>
              <a:off x="0" y="5406"/>
              <a:ext cx="60" cy="5910"/>
            </a:xfrm>
            <a:custGeom>
              <a:avLst/>
              <a:gdLst/>
              <a:ahLst/>
              <a:cxnLst>
                <a:cxn ang="0">
                  <a:pos x="0" y="37525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52596"/>
                </a:cxn>
                <a:cxn ang="0">
                  <a:pos x="0" y="3752596"/>
                </a:cxn>
              </a:cxnLst>
              <a:rect l="0" t="0" r="r" b="b"/>
              <a:pathLst>
                <a:path w="38100" h="3752596">
                  <a:moveTo>
                    <a:pt x="0" y="37525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52596"/>
                  </a:lnTo>
                  <a:lnTo>
                    <a:pt x="0" y="375259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 noChangeArrowheads="1"/>
            </p:cNvSpPr>
            <p:nvPr/>
          </p:nvSpPr>
          <p:spPr bwMode="auto">
            <a:xfrm>
              <a:off x="0" y="1131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 noChangeArrowheads="1"/>
            </p:cNvSpPr>
            <p:nvPr/>
          </p:nvSpPr>
          <p:spPr bwMode="auto">
            <a:xfrm>
              <a:off x="60" y="11316"/>
              <a:ext cx="530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1214" y="0"/>
                </a:cxn>
                <a:cxn ang="0">
                  <a:pos x="3371214" y="38100"/>
                </a:cxn>
                <a:cxn ang="0">
                  <a:pos x="0" y="38100"/>
                </a:cxn>
              </a:cxnLst>
              <a:rect l="0" t="0" r="r" b="b"/>
              <a:pathLst>
                <a:path w="3371214" h="38100">
                  <a:moveTo>
                    <a:pt x="0" y="38100"/>
                  </a:moveTo>
                  <a:lnTo>
                    <a:pt x="0" y="0"/>
                  </a:lnTo>
                  <a:lnTo>
                    <a:pt x="3371214" y="0"/>
                  </a:lnTo>
                  <a:lnTo>
                    <a:pt x="337121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6" name="Freeform 24"/>
            <p:cNvSpPr>
              <a:spLocks noChangeArrowheads="1"/>
            </p:cNvSpPr>
            <p:nvPr/>
          </p:nvSpPr>
          <p:spPr bwMode="auto">
            <a:xfrm>
              <a:off x="5369" y="5406"/>
              <a:ext cx="60" cy="5910"/>
            </a:xfrm>
            <a:custGeom>
              <a:avLst/>
              <a:gdLst/>
              <a:ahLst/>
              <a:cxnLst>
                <a:cxn ang="0">
                  <a:pos x="0" y="37525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52596"/>
                </a:cxn>
                <a:cxn ang="0">
                  <a:pos x="0" y="3752596"/>
                </a:cxn>
              </a:cxnLst>
              <a:rect l="0" t="0" r="r" b="b"/>
              <a:pathLst>
                <a:path w="38100" h="3752596">
                  <a:moveTo>
                    <a:pt x="0" y="37525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52596"/>
                  </a:lnTo>
                  <a:lnTo>
                    <a:pt x="0" y="375259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 noChangeArrowheads="1"/>
            </p:cNvSpPr>
            <p:nvPr/>
          </p:nvSpPr>
          <p:spPr bwMode="auto">
            <a:xfrm>
              <a:off x="5369" y="1131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 noChangeArrowheads="1"/>
            </p:cNvSpPr>
            <p:nvPr/>
          </p:nvSpPr>
          <p:spPr bwMode="auto">
            <a:xfrm>
              <a:off x="5429" y="11316"/>
              <a:ext cx="535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399534" y="38100"/>
                </a:cxn>
                <a:cxn ang="0">
                  <a:pos x="3399534" y="0"/>
                </a:cxn>
                <a:cxn ang="0">
                  <a:pos x="0" y="0"/>
                </a:cxn>
              </a:cxnLst>
              <a:rect l="0" t="0" r="r" b="b"/>
              <a:pathLst>
                <a:path w="3399534" h="38100">
                  <a:moveTo>
                    <a:pt x="0" y="0"/>
                  </a:moveTo>
                  <a:lnTo>
                    <a:pt x="0" y="38100"/>
                  </a:lnTo>
                  <a:lnTo>
                    <a:pt x="3399534" y="38100"/>
                  </a:lnTo>
                  <a:lnTo>
                    <a:pt x="33995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9" name="Freeform 27"/>
            <p:cNvSpPr>
              <a:spLocks noChangeArrowheads="1"/>
            </p:cNvSpPr>
            <p:nvPr/>
          </p:nvSpPr>
          <p:spPr bwMode="auto">
            <a:xfrm>
              <a:off x="10783" y="5406"/>
              <a:ext cx="60" cy="5910"/>
            </a:xfrm>
            <a:custGeom>
              <a:avLst/>
              <a:gdLst/>
              <a:ahLst/>
              <a:cxnLst>
                <a:cxn ang="0">
                  <a:pos x="0" y="37525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52596"/>
                </a:cxn>
                <a:cxn ang="0">
                  <a:pos x="0" y="3752596"/>
                </a:cxn>
              </a:cxnLst>
              <a:rect l="0" t="0" r="r" b="b"/>
              <a:pathLst>
                <a:path w="38100" h="3752596">
                  <a:moveTo>
                    <a:pt x="0" y="37525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52596"/>
                  </a:lnTo>
                  <a:lnTo>
                    <a:pt x="0" y="375259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0" name="Freeform 28"/>
            <p:cNvSpPr>
              <a:spLocks noChangeArrowheads="1"/>
            </p:cNvSpPr>
            <p:nvPr/>
          </p:nvSpPr>
          <p:spPr bwMode="auto">
            <a:xfrm>
              <a:off x="10783" y="11316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1" name="Freeform 29"/>
            <p:cNvSpPr>
              <a:spLocks noChangeArrowheads="1"/>
            </p:cNvSpPr>
            <p:nvPr/>
          </p:nvSpPr>
          <p:spPr bwMode="auto">
            <a:xfrm>
              <a:off x="10843" y="11316"/>
              <a:ext cx="541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39667" y="0"/>
                </a:cxn>
                <a:cxn ang="0">
                  <a:pos x="3439667" y="38100"/>
                </a:cxn>
                <a:cxn ang="0">
                  <a:pos x="0" y="38100"/>
                </a:cxn>
              </a:cxnLst>
              <a:rect l="0" t="0" r="r" b="b"/>
              <a:pathLst>
                <a:path w="3439667" h="38100">
                  <a:moveTo>
                    <a:pt x="0" y="38100"/>
                  </a:moveTo>
                  <a:lnTo>
                    <a:pt x="0" y="0"/>
                  </a:lnTo>
                  <a:lnTo>
                    <a:pt x="3439667" y="0"/>
                  </a:lnTo>
                  <a:lnTo>
                    <a:pt x="3439667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2" name="Freeform 30"/>
            <p:cNvSpPr>
              <a:spLocks noChangeArrowheads="1"/>
            </p:cNvSpPr>
            <p:nvPr/>
          </p:nvSpPr>
          <p:spPr bwMode="auto">
            <a:xfrm>
              <a:off x="16259" y="5406"/>
              <a:ext cx="60" cy="5910"/>
            </a:xfrm>
            <a:custGeom>
              <a:avLst/>
              <a:gdLst/>
              <a:ahLst/>
              <a:cxnLst>
                <a:cxn ang="0">
                  <a:pos x="0" y="375259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52596"/>
                </a:cxn>
                <a:cxn ang="0">
                  <a:pos x="0" y="3752596"/>
                </a:cxn>
              </a:cxnLst>
              <a:rect l="0" t="0" r="r" b="b"/>
              <a:pathLst>
                <a:path w="38100" h="3752596">
                  <a:moveTo>
                    <a:pt x="0" y="375259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52596"/>
                  </a:lnTo>
                  <a:lnTo>
                    <a:pt x="0" y="375259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 noChangeArrowheads="1"/>
            </p:cNvSpPr>
            <p:nvPr/>
          </p:nvSpPr>
          <p:spPr bwMode="auto">
            <a:xfrm>
              <a:off x="16259" y="11316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04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28" y="2524"/>
              <a:ext cx="5272" cy="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5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92" y="744"/>
              <a:ext cx="1997" cy="3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6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" y="474"/>
              <a:ext cx="4772" cy="4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7" name="Picture 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" y="2652"/>
              <a:ext cx="144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8" name="Picture 3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32" y="120"/>
              <a:ext cx="1864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9" name="Picture 3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12" y="880"/>
              <a:ext cx="2355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10" name="Freeform 38"/>
            <p:cNvSpPr>
              <a:spLocks noChangeArrowheads="1"/>
            </p:cNvSpPr>
            <p:nvPr/>
          </p:nvSpPr>
          <p:spPr bwMode="auto">
            <a:xfrm>
              <a:off x="6320" y="2384"/>
              <a:ext cx="2731" cy="1010"/>
            </a:xfrm>
            <a:custGeom>
              <a:avLst/>
              <a:gdLst/>
              <a:ahLst/>
              <a:cxnLst>
                <a:cxn ang="0">
                  <a:pos x="9366" y="96520"/>
                </a:cxn>
                <a:cxn ang="0">
                  <a:pos x="28813" y="237093"/>
                </a:cxn>
                <a:cxn ang="0">
                  <a:pos x="48895" y="325120"/>
                </a:cxn>
                <a:cxn ang="0">
                  <a:pos x="69374" y="386715"/>
                </a:cxn>
                <a:cxn ang="0">
                  <a:pos x="95646" y="443706"/>
                </a:cxn>
                <a:cxn ang="0">
                  <a:pos x="128825" y="495141"/>
                </a:cxn>
                <a:cxn ang="0">
                  <a:pos x="169862" y="540305"/>
                </a:cxn>
                <a:cxn ang="0">
                  <a:pos x="219868" y="578405"/>
                </a:cxn>
                <a:cxn ang="0">
                  <a:pos x="279717" y="608488"/>
                </a:cxn>
                <a:cxn ang="0">
                  <a:pos x="316388" y="619839"/>
                </a:cxn>
                <a:cxn ang="0">
                  <a:pos x="360680" y="628253"/>
                </a:cxn>
                <a:cxn ang="0">
                  <a:pos x="411638" y="634047"/>
                </a:cxn>
                <a:cxn ang="0">
                  <a:pos x="468233" y="637301"/>
                </a:cxn>
                <a:cxn ang="0">
                  <a:pos x="550941" y="638254"/>
                </a:cxn>
                <a:cxn ang="0">
                  <a:pos x="686038" y="633571"/>
                </a:cxn>
                <a:cxn ang="0">
                  <a:pos x="827484" y="623252"/>
                </a:cxn>
                <a:cxn ang="0">
                  <a:pos x="967978" y="609203"/>
                </a:cxn>
                <a:cxn ang="0">
                  <a:pos x="1099741" y="593407"/>
                </a:cxn>
                <a:cxn ang="0">
                  <a:pos x="1160066" y="585470"/>
                </a:cxn>
                <a:cxn ang="0">
                  <a:pos x="1215390" y="577770"/>
                </a:cxn>
                <a:cxn ang="0">
                  <a:pos x="1264761" y="570626"/>
                </a:cxn>
                <a:cxn ang="0">
                  <a:pos x="1307306" y="564197"/>
                </a:cxn>
                <a:cxn ang="0">
                  <a:pos x="1341993" y="558800"/>
                </a:cxn>
                <a:cxn ang="0">
                  <a:pos x="1367949" y="554672"/>
                </a:cxn>
                <a:cxn ang="0">
                  <a:pos x="1384220" y="551973"/>
                </a:cxn>
                <a:cxn ang="0">
                  <a:pos x="1389856" y="551100"/>
                </a:cxn>
                <a:cxn ang="0">
                  <a:pos x="1353661" y="574912"/>
                </a:cxn>
                <a:cxn ang="0">
                  <a:pos x="1380172" y="562530"/>
                </a:cxn>
                <a:cxn ang="0">
                  <a:pos x="1415177" y="545703"/>
                </a:cxn>
                <a:cxn ang="0">
                  <a:pos x="1456293" y="525779"/>
                </a:cxn>
                <a:cxn ang="0">
                  <a:pos x="1547891" y="482044"/>
                </a:cxn>
                <a:cxn ang="0">
                  <a:pos x="1622663" y="448151"/>
                </a:cxn>
                <a:cxn ang="0">
                  <a:pos x="1662112" y="431800"/>
                </a:cxn>
                <a:cxn ang="0">
                  <a:pos x="1694577" y="420131"/>
                </a:cxn>
                <a:cxn ang="0">
                  <a:pos x="1717833" y="414416"/>
                </a:cxn>
                <a:cxn ang="0">
                  <a:pos x="1729819" y="415845"/>
                </a:cxn>
                <a:cxn ang="0">
                  <a:pos x="1733708" y="422909"/>
                </a:cxn>
                <a:cxn ang="0">
                  <a:pos x="1731089" y="434498"/>
                </a:cxn>
                <a:cxn ang="0">
                  <a:pos x="1722834" y="450135"/>
                </a:cxn>
                <a:cxn ang="0">
                  <a:pos x="1709499" y="469265"/>
                </a:cxn>
                <a:cxn ang="0">
                  <a:pos x="1677987" y="507762"/>
                </a:cxn>
                <a:cxn ang="0">
                  <a:pos x="1628775" y="561975"/>
                </a:cxn>
                <a:cxn ang="0">
                  <a:pos x="1552654" y="641508"/>
                </a:cxn>
              </a:cxnLst>
              <a:rect l="0" t="0" r="r" b="b"/>
              <a:pathLst>
                <a:path w="1733708" h="641508">
                  <a:moveTo>
                    <a:pt x="0" y="0"/>
                  </a:moveTo>
                  <a:lnTo>
                    <a:pt x="4524" y="48418"/>
                  </a:lnTo>
                  <a:lnTo>
                    <a:pt x="9366" y="96520"/>
                  </a:lnTo>
                  <a:lnTo>
                    <a:pt x="14843" y="144224"/>
                  </a:lnTo>
                  <a:lnTo>
                    <a:pt x="21193" y="191134"/>
                  </a:lnTo>
                  <a:lnTo>
                    <a:pt x="28813" y="237093"/>
                  </a:lnTo>
                  <a:lnTo>
                    <a:pt x="37941" y="281860"/>
                  </a:lnTo>
                  <a:lnTo>
                    <a:pt x="43180" y="303688"/>
                  </a:lnTo>
                  <a:lnTo>
                    <a:pt x="48895" y="325120"/>
                  </a:lnTo>
                  <a:lnTo>
                    <a:pt x="55086" y="346075"/>
                  </a:lnTo>
                  <a:lnTo>
                    <a:pt x="61912" y="366633"/>
                  </a:lnTo>
                  <a:lnTo>
                    <a:pt x="69374" y="386715"/>
                  </a:lnTo>
                  <a:lnTo>
                    <a:pt x="77470" y="406241"/>
                  </a:lnTo>
                  <a:lnTo>
                    <a:pt x="86201" y="425291"/>
                  </a:lnTo>
                  <a:lnTo>
                    <a:pt x="95646" y="443706"/>
                  </a:lnTo>
                  <a:lnTo>
                    <a:pt x="105886" y="461486"/>
                  </a:lnTo>
                  <a:lnTo>
                    <a:pt x="116999" y="478631"/>
                  </a:lnTo>
                  <a:lnTo>
                    <a:pt x="128825" y="495141"/>
                  </a:lnTo>
                  <a:lnTo>
                    <a:pt x="141605" y="510937"/>
                  </a:lnTo>
                  <a:lnTo>
                    <a:pt x="155257" y="526018"/>
                  </a:lnTo>
                  <a:lnTo>
                    <a:pt x="169862" y="540305"/>
                  </a:lnTo>
                  <a:lnTo>
                    <a:pt x="185499" y="553878"/>
                  </a:lnTo>
                  <a:lnTo>
                    <a:pt x="202168" y="566578"/>
                  </a:lnTo>
                  <a:lnTo>
                    <a:pt x="219868" y="578405"/>
                  </a:lnTo>
                  <a:lnTo>
                    <a:pt x="238680" y="589359"/>
                  </a:lnTo>
                  <a:lnTo>
                    <a:pt x="258603" y="599360"/>
                  </a:lnTo>
                  <a:lnTo>
                    <a:pt x="279717" y="608488"/>
                  </a:lnTo>
                  <a:lnTo>
                    <a:pt x="291068" y="612616"/>
                  </a:lnTo>
                  <a:lnTo>
                    <a:pt x="303291" y="616426"/>
                  </a:lnTo>
                  <a:lnTo>
                    <a:pt x="316388" y="619839"/>
                  </a:lnTo>
                  <a:lnTo>
                    <a:pt x="330358" y="623014"/>
                  </a:lnTo>
                  <a:lnTo>
                    <a:pt x="345122" y="625792"/>
                  </a:lnTo>
                  <a:lnTo>
                    <a:pt x="360680" y="628253"/>
                  </a:lnTo>
                  <a:lnTo>
                    <a:pt x="376952" y="630475"/>
                  </a:lnTo>
                  <a:lnTo>
                    <a:pt x="393938" y="632380"/>
                  </a:lnTo>
                  <a:lnTo>
                    <a:pt x="411638" y="634047"/>
                  </a:lnTo>
                  <a:lnTo>
                    <a:pt x="429895" y="635396"/>
                  </a:lnTo>
                  <a:lnTo>
                    <a:pt x="448786" y="636428"/>
                  </a:lnTo>
                  <a:lnTo>
                    <a:pt x="468233" y="637301"/>
                  </a:lnTo>
                  <a:lnTo>
                    <a:pt x="488156" y="637857"/>
                  </a:lnTo>
                  <a:lnTo>
                    <a:pt x="508635" y="638254"/>
                  </a:lnTo>
                  <a:lnTo>
                    <a:pt x="550941" y="638254"/>
                  </a:lnTo>
                  <a:lnTo>
                    <a:pt x="594757" y="637460"/>
                  </a:lnTo>
                  <a:lnTo>
                    <a:pt x="639921" y="635873"/>
                  </a:lnTo>
                  <a:lnTo>
                    <a:pt x="686038" y="633571"/>
                  </a:lnTo>
                  <a:lnTo>
                    <a:pt x="732869" y="630634"/>
                  </a:lnTo>
                  <a:lnTo>
                    <a:pt x="780097" y="627141"/>
                  </a:lnTo>
                  <a:lnTo>
                    <a:pt x="827484" y="623252"/>
                  </a:lnTo>
                  <a:lnTo>
                    <a:pt x="874791" y="618887"/>
                  </a:lnTo>
                  <a:lnTo>
                    <a:pt x="921702" y="614203"/>
                  </a:lnTo>
                  <a:lnTo>
                    <a:pt x="967978" y="609203"/>
                  </a:lnTo>
                  <a:lnTo>
                    <a:pt x="1013221" y="604043"/>
                  </a:lnTo>
                  <a:lnTo>
                    <a:pt x="1057275" y="598725"/>
                  </a:lnTo>
                  <a:lnTo>
                    <a:pt x="1099741" y="593407"/>
                  </a:lnTo>
                  <a:lnTo>
                    <a:pt x="1120378" y="590708"/>
                  </a:lnTo>
                  <a:lnTo>
                    <a:pt x="1140460" y="588089"/>
                  </a:lnTo>
                  <a:lnTo>
                    <a:pt x="1160066" y="585470"/>
                  </a:lnTo>
                  <a:lnTo>
                    <a:pt x="1179116" y="582850"/>
                  </a:lnTo>
                  <a:lnTo>
                    <a:pt x="1197530" y="580231"/>
                  </a:lnTo>
                  <a:lnTo>
                    <a:pt x="1215390" y="577770"/>
                  </a:lnTo>
                  <a:lnTo>
                    <a:pt x="1232535" y="575309"/>
                  </a:lnTo>
                  <a:lnTo>
                    <a:pt x="1249045" y="572928"/>
                  </a:lnTo>
                  <a:lnTo>
                    <a:pt x="1264761" y="570626"/>
                  </a:lnTo>
                  <a:lnTo>
                    <a:pt x="1279763" y="568325"/>
                  </a:lnTo>
                  <a:lnTo>
                    <a:pt x="1293971" y="566261"/>
                  </a:lnTo>
                  <a:lnTo>
                    <a:pt x="1307306" y="564197"/>
                  </a:lnTo>
                  <a:lnTo>
                    <a:pt x="1319768" y="562292"/>
                  </a:lnTo>
                  <a:lnTo>
                    <a:pt x="1331357" y="560466"/>
                  </a:lnTo>
                  <a:lnTo>
                    <a:pt x="1341993" y="558800"/>
                  </a:lnTo>
                  <a:lnTo>
                    <a:pt x="1351677" y="557291"/>
                  </a:lnTo>
                  <a:lnTo>
                    <a:pt x="1360328" y="555862"/>
                  </a:lnTo>
                  <a:lnTo>
                    <a:pt x="1367949" y="554672"/>
                  </a:lnTo>
                  <a:lnTo>
                    <a:pt x="1374537" y="553561"/>
                  </a:lnTo>
                  <a:lnTo>
                    <a:pt x="1379934" y="552687"/>
                  </a:lnTo>
                  <a:lnTo>
                    <a:pt x="1384220" y="551973"/>
                  </a:lnTo>
                  <a:lnTo>
                    <a:pt x="1387316" y="551497"/>
                  </a:lnTo>
                  <a:lnTo>
                    <a:pt x="1389221" y="551179"/>
                  </a:lnTo>
                  <a:lnTo>
                    <a:pt x="1389856" y="551100"/>
                  </a:lnTo>
                  <a:lnTo>
                    <a:pt x="1419542" y="399573"/>
                  </a:lnTo>
                  <a:lnTo>
                    <a:pt x="1347073" y="577850"/>
                  </a:lnTo>
                  <a:lnTo>
                    <a:pt x="1353661" y="574912"/>
                  </a:lnTo>
                  <a:lnTo>
                    <a:pt x="1361360" y="571420"/>
                  </a:lnTo>
                  <a:lnTo>
                    <a:pt x="1370250" y="567293"/>
                  </a:lnTo>
                  <a:lnTo>
                    <a:pt x="1380172" y="562530"/>
                  </a:lnTo>
                  <a:lnTo>
                    <a:pt x="1390967" y="557371"/>
                  </a:lnTo>
                  <a:lnTo>
                    <a:pt x="1402715" y="551735"/>
                  </a:lnTo>
                  <a:lnTo>
                    <a:pt x="1415177" y="545703"/>
                  </a:lnTo>
                  <a:lnTo>
                    <a:pt x="1428274" y="539353"/>
                  </a:lnTo>
                  <a:lnTo>
                    <a:pt x="1442085" y="532685"/>
                  </a:lnTo>
                  <a:lnTo>
                    <a:pt x="1456293" y="525779"/>
                  </a:lnTo>
                  <a:lnTo>
                    <a:pt x="1486058" y="511412"/>
                  </a:lnTo>
                  <a:lnTo>
                    <a:pt x="1516777" y="496728"/>
                  </a:lnTo>
                  <a:lnTo>
                    <a:pt x="1547891" y="482044"/>
                  </a:lnTo>
                  <a:lnTo>
                    <a:pt x="1578689" y="467756"/>
                  </a:lnTo>
                  <a:lnTo>
                    <a:pt x="1608455" y="454421"/>
                  </a:lnTo>
                  <a:lnTo>
                    <a:pt x="1622663" y="448151"/>
                  </a:lnTo>
                  <a:lnTo>
                    <a:pt x="1636474" y="442277"/>
                  </a:lnTo>
                  <a:lnTo>
                    <a:pt x="1649650" y="436800"/>
                  </a:lnTo>
                  <a:lnTo>
                    <a:pt x="1662112" y="431800"/>
                  </a:lnTo>
                  <a:lnTo>
                    <a:pt x="1673780" y="427354"/>
                  </a:lnTo>
                  <a:lnTo>
                    <a:pt x="1684655" y="423386"/>
                  </a:lnTo>
                  <a:lnTo>
                    <a:pt x="1694577" y="420131"/>
                  </a:lnTo>
                  <a:lnTo>
                    <a:pt x="1703466" y="417433"/>
                  </a:lnTo>
                  <a:lnTo>
                    <a:pt x="1711245" y="415528"/>
                  </a:lnTo>
                  <a:lnTo>
                    <a:pt x="1717833" y="414416"/>
                  </a:lnTo>
                  <a:lnTo>
                    <a:pt x="1723072" y="414099"/>
                  </a:lnTo>
                  <a:lnTo>
                    <a:pt x="1727041" y="414575"/>
                  </a:lnTo>
                  <a:lnTo>
                    <a:pt x="1729819" y="415845"/>
                  </a:lnTo>
                  <a:lnTo>
                    <a:pt x="1731883" y="417671"/>
                  </a:lnTo>
                  <a:lnTo>
                    <a:pt x="1733153" y="420052"/>
                  </a:lnTo>
                  <a:lnTo>
                    <a:pt x="1733708" y="422909"/>
                  </a:lnTo>
                  <a:lnTo>
                    <a:pt x="1733470" y="426323"/>
                  </a:lnTo>
                  <a:lnTo>
                    <a:pt x="1732597" y="430212"/>
                  </a:lnTo>
                  <a:lnTo>
                    <a:pt x="1731089" y="434498"/>
                  </a:lnTo>
                  <a:lnTo>
                    <a:pt x="1728946" y="439340"/>
                  </a:lnTo>
                  <a:lnTo>
                    <a:pt x="1726168" y="444500"/>
                  </a:lnTo>
                  <a:lnTo>
                    <a:pt x="1722834" y="450135"/>
                  </a:lnTo>
                  <a:lnTo>
                    <a:pt x="1718866" y="456168"/>
                  </a:lnTo>
                  <a:lnTo>
                    <a:pt x="1714420" y="462518"/>
                  </a:lnTo>
                  <a:lnTo>
                    <a:pt x="1709499" y="469265"/>
                  </a:lnTo>
                  <a:lnTo>
                    <a:pt x="1704102" y="476408"/>
                  </a:lnTo>
                  <a:lnTo>
                    <a:pt x="1691878" y="491490"/>
                  </a:lnTo>
                  <a:lnTo>
                    <a:pt x="1677987" y="507762"/>
                  </a:lnTo>
                  <a:lnTo>
                    <a:pt x="1662747" y="524986"/>
                  </a:lnTo>
                  <a:lnTo>
                    <a:pt x="1646237" y="543083"/>
                  </a:lnTo>
                  <a:lnTo>
                    <a:pt x="1628775" y="561975"/>
                  </a:lnTo>
                  <a:lnTo>
                    <a:pt x="1610439" y="581342"/>
                  </a:lnTo>
                  <a:lnTo>
                    <a:pt x="1591469" y="601186"/>
                  </a:lnTo>
                  <a:lnTo>
                    <a:pt x="1552654" y="641508"/>
                  </a:lnTo>
                </a:path>
              </a:pathLst>
            </a:custGeom>
            <a:noFill/>
            <a:ln w="38100" cap="flat">
              <a:solidFill>
                <a:srgbClr val="EC7C3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11" name="Picture 3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478" y="6044"/>
              <a:ext cx="1975" cy="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2" name="Picture 4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840" y="8058"/>
              <a:ext cx="5236" cy="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231775" y="3357562"/>
            <a:ext cx="2554275" cy="3500438"/>
            <a:chOff x="0" y="0"/>
            <a:chExt cx="4968" cy="5076"/>
          </a:xfrm>
        </p:grpSpPr>
        <p:pic>
          <p:nvPicPr>
            <p:cNvPr id="3114" name="Picture 4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4968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5" name="Picture 4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0" y="496"/>
              <a:ext cx="2020" cy="4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6" name="Picture 4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20700000">
              <a:off x="2262" y="2753"/>
              <a:ext cx="1300" cy="1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17" name="Picture 45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71802" y="3286124"/>
            <a:ext cx="278608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18" name="Group 46"/>
          <p:cNvGrpSpPr>
            <a:grpSpLocks/>
          </p:cNvGrpSpPr>
          <p:nvPr/>
        </p:nvGrpSpPr>
        <p:grpSpPr bwMode="auto">
          <a:xfrm>
            <a:off x="6143636" y="142852"/>
            <a:ext cx="2714644" cy="3000395"/>
            <a:chOff x="0" y="0"/>
            <a:chExt cx="5248" cy="4212"/>
          </a:xfrm>
        </p:grpSpPr>
        <p:pic>
          <p:nvPicPr>
            <p:cNvPr id="3119" name="Picture 4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0"/>
              <a:ext cx="5248" cy="4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0" name="Picture 4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656" y="1312"/>
              <a:ext cx="1708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111334" y="2806470"/>
            <a:ext cx="302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 меня живет козленок,</a:t>
            </a:r>
            <a:endParaRPr lang="ru-RU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400057" y="2759386"/>
            <a:ext cx="2283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Я сама его пасу.</a:t>
            </a:r>
            <a:endParaRPr lang="ru-RU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143636" y="2500306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Я козленка в сад зеленый</a:t>
            </a:r>
            <a:endParaRPr lang="ru-RU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38300" y="6288354"/>
            <a:ext cx="2318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Рано утром отнесу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3027428" y="6182886"/>
            <a:ext cx="285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Он заблудится в саду —</a:t>
            </a:r>
            <a:endParaRPr lang="ru-RU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322395" y="6211742"/>
            <a:ext cx="240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Я в траве его найду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06363" y="109539"/>
            <a:ext cx="9037637" cy="6748462"/>
            <a:chOff x="0" y="0"/>
            <a:chExt cx="16528" cy="11555"/>
          </a:xfrm>
        </p:grpSpPr>
        <p:sp>
          <p:nvSpPr>
            <p:cNvPr id="4099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0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1" name="Freeform 5"/>
            <p:cNvSpPr>
              <a:spLocks noChangeArrowheads="1"/>
            </p:cNvSpPr>
            <p:nvPr/>
          </p:nvSpPr>
          <p:spPr bwMode="auto">
            <a:xfrm>
              <a:off x="524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2" name="Freeform 6"/>
            <p:cNvSpPr>
              <a:spLocks noChangeArrowheads="1"/>
            </p:cNvSpPr>
            <p:nvPr/>
          </p:nvSpPr>
          <p:spPr bwMode="auto">
            <a:xfrm>
              <a:off x="5309" y="0"/>
              <a:ext cx="561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62096" y="0"/>
                </a:cxn>
                <a:cxn ang="0">
                  <a:pos x="3562096" y="38100"/>
                </a:cxn>
                <a:cxn ang="0">
                  <a:pos x="0" y="38100"/>
                </a:cxn>
              </a:cxnLst>
              <a:rect l="0" t="0" r="r" b="b"/>
              <a:pathLst>
                <a:path w="3562096" h="38100">
                  <a:moveTo>
                    <a:pt x="0" y="38100"/>
                  </a:moveTo>
                  <a:lnTo>
                    <a:pt x="0" y="0"/>
                  </a:lnTo>
                  <a:lnTo>
                    <a:pt x="3562096" y="0"/>
                  </a:lnTo>
                  <a:lnTo>
                    <a:pt x="356209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3" name="Freeform 7"/>
            <p:cNvSpPr>
              <a:spLocks noChangeArrowheads="1"/>
            </p:cNvSpPr>
            <p:nvPr/>
          </p:nvSpPr>
          <p:spPr bwMode="auto">
            <a:xfrm>
              <a:off x="10919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4" name="Freeform 8"/>
            <p:cNvSpPr>
              <a:spLocks noChangeArrowheads="1"/>
            </p:cNvSpPr>
            <p:nvPr/>
          </p:nvSpPr>
          <p:spPr bwMode="auto">
            <a:xfrm>
              <a:off x="10979" y="0"/>
              <a:ext cx="54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85515" y="0"/>
                </a:cxn>
                <a:cxn ang="0">
                  <a:pos x="3485515" y="38100"/>
                </a:cxn>
                <a:cxn ang="0">
                  <a:pos x="0" y="38100"/>
                </a:cxn>
              </a:cxnLst>
              <a:rect l="0" t="0" r="r" b="b"/>
              <a:pathLst>
                <a:path w="3485515" h="38100">
                  <a:moveTo>
                    <a:pt x="0" y="38100"/>
                  </a:moveTo>
                  <a:lnTo>
                    <a:pt x="0" y="0"/>
                  </a:lnTo>
                  <a:lnTo>
                    <a:pt x="3485515" y="0"/>
                  </a:lnTo>
                  <a:lnTo>
                    <a:pt x="34855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5" name="Freeform 9"/>
            <p:cNvSpPr>
              <a:spLocks noChangeArrowheads="1"/>
            </p:cNvSpPr>
            <p:nvPr/>
          </p:nvSpPr>
          <p:spPr bwMode="auto">
            <a:xfrm>
              <a:off x="16468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6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6018"/>
            </a:xfrm>
            <a:custGeom>
              <a:avLst/>
              <a:gdLst/>
              <a:ahLst/>
              <a:cxnLst>
                <a:cxn ang="0">
                  <a:pos x="0" y="38214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21429"/>
                </a:cxn>
                <a:cxn ang="0">
                  <a:pos x="0" y="3821429"/>
                </a:cxn>
              </a:cxnLst>
              <a:rect l="0" t="0" r="r" b="b"/>
              <a:pathLst>
                <a:path w="38100" h="3821429">
                  <a:moveTo>
                    <a:pt x="0" y="38214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21429"/>
                  </a:lnTo>
                  <a:lnTo>
                    <a:pt x="0" y="38214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7" name="Freeform 11"/>
            <p:cNvSpPr>
              <a:spLocks noChangeArrowheads="1"/>
            </p:cNvSpPr>
            <p:nvPr/>
          </p:nvSpPr>
          <p:spPr bwMode="auto">
            <a:xfrm>
              <a:off x="5249" y="60"/>
              <a:ext cx="60" cy="6018"/>
            </a:xfrm>
            <a:custGeom>
              <a:avLst/>
              <a:gdLst/>
              <a:ahLst/>
              <a:cxnLst>
                <a:cxn ang="0">
                  <a:pos x="0" y="38214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21429"/>
                </a:cxn>
                <a:cxn ang="0">
                  <a:pos x="0" y="3821429"/>
                </a:cxn>
              </a:cxnLst>
              <a:rect l="0" t="0" r="r" b="b"/>
              <a:pathLst>
                <a:path w="38100" h="3821429">
                  <a:moveTo>
                    <a:pt x="0" y="38214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21429"/>
                  </a:lnTo>
                  <a:lnTo>
                    <a:pt x="0" y="38214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8" name="Freeform 12"/>
            <p:cNvSpPr>
              <a:spLocks noChangeArrowheads="1"/>
            </p:cNvSpPr>
            <p:nvPr/>
          </p:nvSpPr>
          <p:spPr bwMode="auto">
            <a:xfrm>
              <a:off x="10919" y="60"/>
              <a:ext cx="60" cy="6018"/>
            </a:xfrm>
            <a:custGeom>
              <a:avLst/>
              <a:gdLst/>
              <a:ahLst/>
              <a:cxnLst>
                <a:cxn ang="0">
                  <a:pos x="0" y="38214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21429"/>
                </a:cxn>
                <a:cxn ang="0">
                  <a:pos x="0" y="3821429"/>
                </a:cxn>
              </a:cxnLst>
              <a:rect l="0" t="0" r="r" b="b"/>
              <a:pathLst>
                <a:path w="38100" h="3821429">
                  <a:moveTo>
                    <a:pt x="0" y="38214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21429"/>
                  </a:lnTo>
                  <a:lnTo>
                    <a:pt x="0" y="38214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9" name="Freeform 13"/>
            <p:cNvSpPr>
              <a:spLocks noChangeArrowheads="1"/>
            </p:cNvSpPr>
            <p:nvPr/>
          </p:nvSpPr>
          <p:spPr bwMode="auto">
            <a:xfrm>
              <a:off x="16468" y="60"/>
              <a:ext cx="60" cy="6018"/>
            </a:xfrm>
            <a:custGeom>
              <a:avLst/>
              <a:gdLst/>
              <a:ahLst/>
              <a:cxnLst>
                <a:cxn ang="0">
                  <a:pos x="0" y="382142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21429"/>
                </a:cxn>
                <a:cxn ang="0">
                  <a:pos x="0" y="3821429"/>
                </a:cxn>
              </a:cxnLst>
              <a:rect l="0" t="0" r="r" b="b"/>
              <a:pathLst>
                <a:path w="38100" h="3821429">
                  <a:moveTo>
                    <a:pt x="0" y="382142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21429"/>
                  </a:lnTo>
                  <a:lnTo>
                    <a:pt x="0" y="382142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0" name="Freeform 14"/>
            <p:cNvSpPr>
              <a:spLocks noChangeArrowheads="1"/>
            </p:cNvSpPr>
            <p:nvPr/>
          </p:nvSpPr>
          <p:spPr bwMode="auto">
            <a:xfrm>
              <a:off x="0" y="607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1" name="Freeform 15"/>
            <p:cNvSpPr>
              <a:spLocks noChangeArrowheads="1"/>
            </p:cNvSpPr>
            <p:nvPr/>
          </p:nvSpPr>
          <p:spPr bwMode="auto">
            <a:xfrm>
              <a:off x="60" y="6078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2" name="Freeform 16"/>
            <p:cNvSpPr>
              <a:spLocks noChangeArrowheads="1"/>
            </p:cNvSpPr>
            <p:nvPr/>
          </p:nvSpPr>
          <p:spPr bwMode="auto">
            <a:xfrm>
              <a:off x="5249" y="607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3" name="Freeform 17"/>
            <p:cNvSpPr>
              <a:spLocks noChangeArrowheads="1"/>
            </p:cNvSpPr>
            <p:nvPr/>
          </p:nvSpPr>
          <p:spPr bwMode="auto">
            <a:xfrm>
              <a:off x="5309" y="6078"/>
              <a:ext cx="561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62096" y="0"/>
                </a:cxn>
                <a:cxn ang="0">
                  <a:pos x="3562096" y="38100"/>
                </a:cxn>
                <a:cxn ang="0">
                  <a:pos x="0" y="38100"/>
                </a:cxn>
              </a:cxnLst>
              <a:rect l="0" t="0" r="r" b="b"/>
              <a:pathLst>
                <a:path w="3562096" h="38100">
                  <a:moveTo>
                    <a:pt x="0" y="38100"/>
                  </a:moveTo>
                  <a:lnTo>
                    <a:pt x="0" y="0"/>
                  </a:lnTo>
                  <a:lnTo>
                    <a:pt x="3562096" y="0"/>
                  </a:lnTo>
                  <a:lnTo>
                    <a:pt x="356209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4" name="Freeform 18"/>
            <p:cNvSpPr>
              <a:spLocks noChangeArrowheads="1"/>
            </p:cNvSpPr>
            <p:nvPr/>
          </p:nvSpPr>
          <p:spPr bwMode="auto">
            <a:xfrm>
              <a:off x="10919" y="607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5" name="Freeform 19"/>
            <p:cNvSpPr>
              <a:spLocks noChangeArrowheads="1"/>
            </p:cNvSpPr>
            <p:nvPr/>
          </p:nvSpPr>
          <p:spPr bwMode="auto">
            <a:xfrm>
              <a:off x="10979" y="6078"/>
              <a:ext cx="54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85515" y="0"/>
                </a:cxn>
                <a:cxn ang="0">
                  <a:pos x="3485515" y="38100"/>
                </a:cxn>
                <a:cxn ang="0">
                  <a:pos x="0" y="38100"/>
                </a:cxn>
              </a:cxnLst>
              <a:rect l="0" t="0" r="r" b="b"/>
              <a:pathLst>
                <a:path w="3485515" h="38100">
                  <a:moveTo>
                    <a:pt x="0" y="38100"/>
                  </a:moveTo>
                  <a:lnTo>
                    <a:pt x="0" y="0"/>
                  </a:lnTo>
                  <a:lnTo>
                    <a:pt x="3485515" y="0"/>
                  </a:lnTo>
                  <a:lnTo>
                    <a:pt x="34855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6" name="Freeform 20"/>
            <p:cNvSpPr>
              <a:spLocks noChangeArrowheads="1"/>
            </p:cNvSpPr>
            <p:nvPr/>
          </p:nvSpPr>
          <p:spPr bwMode="auto">
            <a:xfrm>
              <a:off x="16468" y="6078"/>
              <a:ext cx="60" cy="60"/>
            </a:xfrm>
            <a:custGeom>
              <a:avLst/>
              <a:gdLst/>
              <a:ahLst/>
              <a:cxnLst>
                <a:cxn ang="0">
                  <a:pos x="0" y="3803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6"/>
                </a:cxn>
                <a:cxn ang="0">
                  <a:pos x="0" y="38036"/>
                </a:cxn>
              </a:cxnLst>
              <a:rect l="0" t="0" r="r" b="b"/>
              <a:pathLst>
                <a:path w="38100" h="38036">
                  <a:moveTo>
                    <a:pt x="0" y="3803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6"/>
                  </a:lnTo>
                  <a:lnTo>
                    <a:pt x="0" y="3803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>
              <a:off x="0" y="6138"/>
              <a:ext cx="60" cy="5357"/>
            </a:xfrm>
            <a:custGeom>
              <a:avLst/>
              <a:gdLst/>
              <a:ahLst/>
              <a:cxnLst>
                <a:cxn ang="0">
                  <a:pos x="0" y="34020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02076"/>
                </a:cxn>
                <a:cxn ang="0">
                  <a:pos x="0" y="3402076"/>
                </a:cxn>
              </a:cxnLst>
              <a:rect l="0" t="0" r="r" b="b"/>
              <a:pathLst>
                <a:path w="38100" h="3402076">
                  <a:moveTo>
                    <a:pt x="0" y="34020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02076"/>
                  </a:lnTo>
                  <a:lnTo>
                    <a:pt x="0" y="34020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>
              <a:off x="0" y="114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>
              <a:off x="60" y="11495"/>
              <a:ext cx="51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295015" y="0"/>
                </a:cxn>
                <a:cxn ang="0">
                  <a:pos x="3295015" y="38100"/>
                </a:cxn>
                <a:cxn ang="0">
                  <a:pos x="0" y="38100"/>
                </a:cxn>
              </a:cxnLst>
              <a:rect l="0" t="0" r="r" b="b"/>
              <a:pathLst>
                <a:path w="3295015" h="38100">
                  <a:moveTo>
                    <a:pt x="0" y="38100"/>
                  </a:moveTo>
                  <a:lnTo>
                    <a:pt x="0" y="0"/>
                  </a:lnTo>
                  <a:lnTo>
                    <a:pt x="3295015" y="0"/>
                  </a:lnTo>
                  <a:lnTo>
                    <a:pt x="32950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>
              <a:off x="5249" y="6138"/>
              <a:ext cx="60" cy="5357"/>
            </a:xfrm>
            <a:custGeom>
              <a:avLst/>
              <a:gdLst/>
              <a:ahLst/>
              <a:cxnLst>
                <a:cxn ang="0">
                  <a:pos x="0" y="34020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02076"/>
                </a:cxn>
                <a:cxn ang="0">
                  <a:pos x="0" y="3402076"/>
                </a:cxn>
              </a:cxnLst>
              <a:rect l="0" t="0" r="r" b="b"/>
              <a:pathLst>
                <a:path w="38100" h="3402076">
                  <a:moveTo>
                    <a:pt x="0" y="34020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02076"/>
                  </a:lnTo>
                  <a:lnTo>
                    <a:pt x="0" y="34020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>
              <a:off x="5249" y="114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>
              <a:off x="5309" y="11495"/>
              <a:ext cx="561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62096" y="0"/>
                </a:cxn>
                <a:cxn ang="0">
                  <a:pos x="3562096" y="38100"/>
                </a:cxn>
                <a:cxn ang="0">
                  <a:pos x="0" y="38100"/>
                </a:cxn>
              </a:cxnLst>
              <a:rect l="0" t="0" r="r" b="b"/>
              <a:pathLst>
                <a:path w="3562096" h="38100">
                  <a:moveTo>
                    <a:pt x="0" y="38100"/>
                  </a:moveTo>
                  <a:lnTo>
                    <a:pt x="0" y="0"/>
                  </a:lnTo>
                  <a:lnTo>
                    <a:pt x="3562096" y="0"/>
                  </a:lnTo>
                  <a:lnTo>
                    <a:pt x="356209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>
              <a:off x="10919" y="6138"/>
              <a:ext cx="60" cy="5357"/>
            </a:xfrm>
            <a:custGeom>
              <a:avLst/>
              <a:gdLst/>
              <a:ahLst/>
              <a:cxnLst>
                <a:cxn ang="0">
                  <a:pos x="0" y="34020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02076"/>
                </a:cxn>
                <a:cxn ang="0">
                  <a:pos x="0" y="3402076"/>
                </a:cxn>
              </a:cxnLst>
              <a:rect l="0" t="0" r="r" b="b"/>
              <a:pathLst>
                <a:path w="38100" h="3402076">
                  <a:moveTo>
                    <a:pt x="0" y="34020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02076"/>
                  </a:lnTo>
                  <a:lnTo>
                    <a:pt x="0" y="34020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>
              <a:off x="10919" y="11495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>
              <a:off x="10979" y="11495"/>
              <a:ext cx="5489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485515" y="0"/>
                </a:cxn>
                <a:cxn ang="0">
                  <a:pos x="3485515" y="38100"/>
                </a:cxn>
                <a:cxn ang="0">
                  <a:pos x="0" y="38100"/>
                </a:cxn>
              </a:cxnLst>
              <a:rect l="0" t="0" r="r" b="b"/>
              <a:pathLst>
                <a:path w="3485515" h="38100">
                  <a:moveTo>
                    <a:pt x="0" y="38100"/>
                  </a:moveTo>
                  <a:lnTo>
                    <a:pt x="0" y="0"/>
                  </a:lnTo>
                  <a:lnTo>
                    <a:pt x="3485515" y="0"/>
                  </a:lnTo>
                  <a:lnTo>
                    <a:pt x="348551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>
              <a:off x="16468" y="6138"/>
              <a:ext cx="60" cy="5357"/>
            </a:xfrm>
            <a:custGeom>
              <a:avLst/>
              <a:gdLst/>
              <a:ahLst/>
              <a:cxnLst>
                <a:cxn ang="0">
                  <a:pos x="0" y="3402076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02076"/>
                </a:cxn>
                <a:cxn ang="0">
                  <a:pos x="0" y="3402076"/>
                </a:cxn>
              </a:cxnLst>
              <a:rect l="0" t="0" r="r" b="b"/>
              <a:pathLst>
                <a:path w="38100" h="3402076">
                  <a:moveTo>
                    <a:pt x="0" y="3402076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02076"/>
                  </a:lnTo>
                  <a:lnTo>
                    <a:pt x="0" y="340207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>
              <a:off x="16468" y="11495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128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4" y="6168"/>
              <a:ext cx="4676" cy="4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9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5480000">
              <a:off x="2752" y="6939"/>
              <a:ext cx="2707" cy="1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292100" y="246063"/>
            <a:ext cx="2636826" cy="3376612"/>
            <a:chOff x="0" y="0"/>
            <a:chExt cx="4632" cy="5316"/>
          </a:xfrm>
        </p:grpSpPr>
        <p:pic>
          <p:nvPicPr>
            <p:cNvPr id="4131" name="Picture 3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12" y="2020"/>
              <a:ext cx="3520" cy="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32" name="Picture 3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280" cy="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33" name="Picture 3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14290"/>
            <a:ext cx="300039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4" name="Picture 3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214290"/>
            <a:ext cx="271464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5" name="Picture 39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3786190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6" name="Picture 40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3857628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1000100" y="3286124"/>
            <a:ext cx="1233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Я люблю </a:t>
            </a:r>
            <a:endParaRPr lang="ru-RU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857620" y="3286124"/>
            <a:ext cx="19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/>
              <a:t>свою лошадку</a:t>
            </a:r>
            <a:r>
              <a:rPr lang="ru-RU" sz="2000" dirty="0" smtClean="0"/>
              <a:t>,</a:t>
            </a: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6299983" y="2869728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Причешу ей шёрстку гладко,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00035" y="6000768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Гребешком приглажу хвостик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428992" y="6072206"/>
            <a:ext cx="2286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 верхом поеду </a:t>
            </a:r>
            <a:endParaRPr lang="ru-RU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57950" y="6143644"/>
            <a:ext cx="278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 гости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06363" y="109538"/>
            <a:ext cx="9037637" cy="6748462"/>
            <a:chOff x="0" y="0"/>
            <a:chExt cx="16504" cy="11388"/>
          </a:xfrm>
        </p:grpSpPr>
        <p:sp>
          <p:nvSpPr>
            <p:cNvPr id="6147" name="Freeform 3"/>
            <p:cNvSpPr>
              <a:spLocks noChangeArrowheads="1"/>
            </p:cNvSpPr>
            <p:nvPr/>
          </p:nvSpPr>
          <p:spPr bwMode="auto">
            <a:xfrm>
              <a:off x="0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48" name="Freeform 4"/>
            <p:cNvSpPr>
              <a:spLocks noChangeArrowheads="1"/>
            </p:cNvSpPr>
            <p:nvPr/>
          </p:nvSpPr>
          <p:spPr bwMode="auto">
            <a:xfrm>
              <a:off x="60" y="0"/>
              <a:ext cx="531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6295" y="0"/>
                </a:cxn>
                <a:cxn ang="0">
                  <a:pos x="3376295" y="38100"/>
                </a:cxn>
                <a:cxn ang="0">
                  <a:pos x="0" y="38100"/>
                </a:cxn>
              </a:cxnLst>
              <a:rect l="0" t="0" r="r" b="b"/>
              <a:pathLst>
                <a:path w="3376295" h="38100">
                  <a:moveTo>
                    <a:pt x="0" y="38100"/>
                  </a:moveTo>
                  <a:lnTo>
                    <a:pt x="0" y="0"/>
                  </a:lnTo>
                  <a:lnTo>
                    <a:pt x="3376295" y="0"/>
                  </a:lnTo>
                  <a:lnTo>
                    <a:pt x="337629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49" name="Freeform 5"/>
            <p:cNvSpPr>
              <a:spLocks noChangeArrowheads="1"/>
            </p:cNvSpPr>
            <p:nvPr/>
          </p:nvSpPr>
          <p:spPr bwMode="auto">
            <a:xfrm>
              <a:off x="5377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0" name="Freeform 6"/>
            <p:cNvSpPr>
              <a:spLocks noChangeArrowheads="1"/>
            </p:cNvSpPr>
            <p:nvPr/>
          </p:nvSpPr>
          <p:spPr bwMode="auto">
            <a:xfrm>
              <a:off x="5437" y="0"/>
              <a:ext cx="562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72256" y="0"/>
                </a:cxn>
                <a:cxn ang="0">
                  <a:pos x="3572256" y="38100"/>
                </a:cxn>
                <a:cxn ang="0">
                  <a:pos x="0" y="38100"/>
                </a:cxn>
              </a:cxnLst>
              <a:rect l="0" t="0" r="r" b="b"/>
              <a:pathLst>
                <a:path w="3572256" h="38100">
                  <a:moveTo>
                    <a:pt x="0" y="38100"/>
                  </a:moveTo>
                  <a:lnTo>
                    <a:pt x="0" y="0"/>
                  </a:lnTo>
                  <a:lnTo>
                    <a:pt x="3572256" y="0"/>
                  </a:lnTo>
                  <a:lnTo>
                    <a:pt x="357225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1" name="Freeform 7"/>
            <p:cNvSpPr>
              <a:spLocks noChangeArrowheads="1"/>
            </p:cNvSpPr>
            <p:nvPr/>
          </p:nvSpPr>
          <p:spPr bwMode="auto">
            <a:xfrm>
              <a:off x="11063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2" name="Freeform 8"/>
            <p:cNvSpPr>
              <a:spLocks noChangeArrowheads="1"/>
            </p:cNvSpPr>
            <p:nvPr/>
          </p:nvSpPr>
          <p:spPr bwMode="auto">
            <a:xfrm>
              <a:off x="11123" y="0"/>
              <a:ext cx="532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8834" y="0"/>
                </a:cxn>
                <a:cxn ang="0">
                  <a:pos x="3378834" y="38100"/>
                </a:cxn>
                <a:cxn ang="0">
                  <a:pos x="0" y="38100"/>
                </a:cxn>
              </a:cxnLst>
              <a:rect l="0" t="0" r="r" b="b"/>
              <a:pathLst>
                <a:path w="3378834" h="38100">
                  <a:moveTo>
                    <a:pt x="0" y="38100"/>
                  </a:moveTo>
                  <a:lnTo>
                    <a:pt x="0" y="0"/>
                  </a:lnTo>
                  <a:lnTo>
                    <a:pt x="3378834" y="0"/>
                  </a:lnTo>
                  <a:lnTo>
                    <a:pt x="33788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3" name="Freeform 9"/>
            <p:cNvSpPr>
              <a:spLocks noChangeArrowheads="1"/>
            </p:cNvSpPr>
            <p:nvPr/>
          </p:nvSpPr>
          <p:spPr bwMode="auto">
            <a:xfrm>
              <a:off x="16444" y="0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4" name="Freeform 10"/>
            <p:cNvSpPr>
              <a:spLocks noChangeArrowheads="1"/>
            </p:cNvSpPr>
            <p:nvPr/>
          </p:nvSpPr>
          <p:spPr bwMode="auto">
            <a:xfrm>
              <a:off x="0" y="60"/>
              <a:ext cx="60" cy="5834"/>
            </a:xfrm>
            <a:custGeom>
              <a:avLst/>
              <a:gdLst/>
              <a:ahLst/>
              <a:cxnLst>
                <a:cxn ang="0">
                  <a:pos x="0" y="370458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04589"/>
                </a:cxn>
                <a:cxn ang="0">
                  <a:pos x="0" y="3704589"/>
                </a:cxn>
              </a:cxnLst>
              <a:rect l="0" t="0" r="r" b="b"/>
              <a:pathLst>
                <a:path w="38100" h="3704589">
                  <a:moveTo>
                    <a:pt x="0" y="370458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04589"/>
                  </a:lnTo>
                  <a:lnTo>
                    <a:pt x="0" y="370458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5" name="Freeform 11"/>
            <p:cNvSpPr>
              <a:spLocks noChangeArrowheads="1"/>
            </p:cNvSpPr>
            <p:nvPr/>
          </p:nvSpPr>
          <p:spPr bwMode="auto">
            <a:xfrm>
              <a:off x="5377" y="60"/>
              <a:ext cx="60" cy="5834"/>
            </a:xfrm>
            <a:custGeom>
              <a:avLst/>
              <a:gdLst/>
              <a:ahLst/>
              <a:cxnLst>
                <a:cxn ang="0">
                  <a:pos x="0" y="370458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04589"/>
                </a:cxn>
                <a:cxn ang="0">
                  <a:pos x="0" y="3704589"/>
                </a:cxn>
              </a:cxnLst>
              <a:rect l="0" t="0" r="r" b="b"/>
              <a:pathLst>
                <a:path w="38100" h="3704589">
                  <a:moveTo>
                    <a:pt x="0" y="370458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04589"/>
                  </a:lnTo>
                  <a:lnTo>
                    <a:pt x="0" y="370458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6" name="Freeform 12"/>
            <p:cNvSpPr>
              <a:spLocks noChangeArrowheads="1"/>
            </p:cNvSpPr>
            <p:nvPr/>
          </p:nvSpPr>
          <p:spPr bwMode="auto">
            <a:xfrm>
              <a:off x="11063" y="60"/>
              <a:ext cx="60" cy="5834"/>
            </a:xfrm>
            <a:custGeom>
              <a:avLst/>
              <a:gdLst/>
              <a:ahLst/>
              <a:cxnLst>
                <a:cxn ang="0">
                  <a:pos x="0" y="370458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04589"/>
                </a:cxn>
                <a:cxn ang="0">
                  <a:pos x="0" y="3704589"/>
                </a:cxn>
              </a:cxnLst>
              <a:rect l="0" t="0" r="r" b="b"/>
              <a:pathLst>
                <a:path w="38100" h="3704589">
                  <a:moveTo>
                    <a:pt x="0" y="370458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04589"/>
                  </a:lnTo>
                  <a:lnTo>
                    <a:pt x="0" y="370458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7" name="Freeform 13"/>
            <p:cNvSpPr>
              <a:spLocks noChangeArrowheads="1"/>
            </p:cNvSpPr>
            <p:nvPr/>
          </p:nvSpPr>
          <p:spPr bwMode="auto">
            <a:xfrm>
              <a:off x="16444" y="60"/>
              <a:ext cx="60" cy="5834"/>
            </a:xfrm>
            <a:custGeom>
              <a:avLst/>
              <a:gdLst/>
              <a:ahLst/>
              <a:cxnLst>
                <a:cxn ang="0">
                  <a:pos x="0" y="3704589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704589"/>
                </a:cxn>
                <a:cxn ang="0">
                  <a:pos x="0" y="3704589"/>
                </a:cxn>
              </a:cxnLst>
              <a:rect l="0" t="0" r="r" b="b"/>
              <a:pathLst>
                <a:path w="38100" h="3704589">
                  <a:moveTo>
                    <a:pt x="0" y="3704589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704589"/>
                  </a:lnTo>
                  <a:lnTo>
                    <a:pt x="0" y="3704589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8" name="Freeform 14"/>
            <p:cNvSpPr>
              <a:spLocks noChangeArrowheads="1"/>
            </p:cNvSpPr>
            <p:nvPr/>
          </p:nvSpPr>
          <p:spPr bwMode="auto">
            <a:xfrm>
              <a:off x="0" y="5894"/>
              <a:ext cx="60" cy="60"/>
            </a:xfrm>
            <a:custGeom>
              <a:avLst/>
              <a:gdLst/>
              <a:ahLst/>
              <a:cxnLst>
                <a:cxn ang="0">
                  <a:pos x="0" y="38037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7"/>
                </a:cxn>
                <a:cxn ang="0">
                  <a:pos x="0" y="38037"/>
                </a:cxn>
              </a:cxnLst>
              <a:rect l="0" t="0" r="r" b="b"/>
              <a:pathLst>
                <a:path w="38100" h="38037">
                  <a:moveTo>
                    <a:pt x="0" y="38037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7"/>
                  </a:lnTo>
                  <a:lnTo>
                    <a:pt x="0" y="3803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9" name="Freeform 15"/>
            <p:cNvSpPr>
              <a:spLocks noChangeArrowheads="1"/>
            </p:cNvSpPr>
            <p:nvPr/>
          </p:nvSpPr>
          <p:spPr bwMode="auto">
            <a:xfrm>
              <a:off x="60" y="5894"/>
              <a:ext cx="531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6295" y="0"/>
                </a:cxn>
                <a:cxn ang="0">
                  <a:pos x="3376295" y="38100"/>
                </a:cxn>
                <a:cxn ang="0">
                  <a:pos x="0" y="38100"/>
                </a:cxn>
              </a:cxnLst>
              <a:rect l="0" t="0" r="r" b="b"/>
              <a:pathLst>
                <a:path w="3376295" h="38100">
                  <a:moveTo>
                    <a:pt x="0" y="38100"/>
                  </a:moveTo>
                  <a:lnTo>
                    <a:pt x="0" y="0"/>
                  </a:lnTo>
                  <a:lnTo>
                    <a:pt x="3376295" y="0"/>
                  </a:lnTo>
                  <a:lnTo>
                    <a:pt x="337629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0" name="Freeform 16"/>
            <p:cNvSpPr>
              <a:spLocks noChangeArrowheads="1"/>
            </p:cNvSpPr>
            <p:nvPr/>
          </p:nvSpPr>
          <p:spPr bwMode="auto">
            <a:xfrm>
              <a:off x="5377" y="5894"/>
              <a:ext cx="60" cy="60"/>
            </a:xfrm>
            <a:custGeom>
              <a:avLst/>
              <a:gdLst/>
              <a:ahLst/>
              <a:cxnLst>
                <a:cxn ang="0">
                  <a:pos x="0" y="38037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7"/>
                </a:cxn>
                <a:cxn ang="0">
                  <a:pos x="0" y="38037"/>
                </a:cxn>
              </a:cxnLst>
              <a:rect l="0" t="0" r="r" b="b"/>
              <a:pathLst>
                <a:path w="38100" h="38037">
                  <a:moveTo>
                    <a:pt x="0" y="38037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7"/>
                  </a:lnTo>
                  <a:lnTo>
                    <a:pt x="0" y="3803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1" name="Freeform 17"/>
            <p:cNvSpPr>
              <a:spLocks noChangeArrowheads="1"/>
            </p:cNvSpPr>
            <p:nvPr/>
          </p:nvSpPr>
          <p:spPr bwMode="auto">
            <a:xfrm>
              <a:off x="5437" y="5894"/>
              <a:ext cx="562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72256" y="0"/>
                </a:cxn>
                <a:cxn ang="0">
                  <a:pos x="3572256" y="38100"/>
                </a:cxn>
                <a:cxn ang="0">
                  <a:pos x="0" y="38100"/>
                </a:cxn>
              </a:cxnLst>
              <a:rect l="0" t="0" r="r" b="b"/>
              <a:pathLst>
                <a:path w="3572256" h="38100">
                  <a:moveTo>
                    <a:pt x="0" y="38100"/>
                  </a:moveTo>
                  <a:lnTo>
                    <a:pt x="0" y="0"/>
                  </a:lnTo>
                  <a:lnTo>
                    <a:pt x="3572256" y="0"/>
                  </a:lnTo>
                  <a:lnTo>
                    <a:pt x="357225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2" name="Freeform 18"/>
            <p:cNvSpPr>
              <a:spLocks noChangeArrowheads="1"/>
            </p:cNvSpPr>
            <p:nvPr/>
          </p:nvSpPr>
          <p:spPr bwMode="auto">
            <a:xfrm>
              <a:off x="11063" y="5894"/>
              <a:ext cx="60" cy="60"/>
            </a:xfrm>
            <a:custGeom>
              <a:avLst/>
              <a:gdLst/>
              <a:ahLst/>
              <a:cxnLst>
                <a:cxn ang="0">
                  <a:pos x="0" y="38037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7"/>
                </a:cxn>
                <a:cxn ang="0">
                  <a:pos x="0" y="38037"/>
                </a:cxn>
              </a:cxnLst>
              <a:rect l="0" t="0" r="r" b="b"/>
              <a:pathLst>
                <a:path w="38100" h="38037">
                  <a:moveTo>
                    <a:pt x="0" y="38037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7"/>
                  </a:lnTo>
                  <a:lnTo>
                    <a:pt x="0" y="3803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3" name="Freeform 19"/>
            <p:cNvSpPr>
              <a:spLocks noChangeArrowheads="1"/>
            </p:cNvSpPr>
            <p:nvPr/>
          </p:nvSpPr>
          <p:spPr bwMode="auto">
            <a:xfrm>
              <a:off x="11123" y="5894"/>
              <a:ext cx="532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8834" y="0"/>
                </a:cxn>
                <a:cxn ang="0">
                  <a:pos x="3378834" y="38100"/>
                </a:cxn>
                <a:cxn ang="0">
                  <a:pos x="0" y="38100"/>
                </a:cxn>
              </a:cxnLst>
              <a:rect l="0" t="0" r="r" b="b"/>
              <a:pathLst>
                <a:path w="3378834" h="38100">
                  <a:moveTo>
                    <a:pt x="0" y="38100"/>
                  </a:moveTo>
                  <a:lnTo>
                    <a:pt x="0" y="0"/>
                  </a:lnTo>
                  <a:lnTo>
                    <a:pt x="3378834" y="0"/>
                  </a:lnTo>
                  <a:lnTo>
                    <a:pt x="33788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4" name="Freeform 20"/>
            <p:cNvSpPr>
              <a:spLocks noChangeArrowheads="1"/>
            </p:cNvSpPr>
            <p:nvPr/>
          </p:nvSpPr>
          <p:spPr bwMode="auto">
            <a:xfrm>
              <a:off x="16444" y="5894"/>
              <a:ext cx="60" cy="60"/>
            </a:xfrm>
            <a:custGeom>
              <a:avLst/>
              <a:gdLst/>
              <a:ahLst/>
              <a:cxnLst>
                <a:cxn ang="0">
                  <a:pos x="0" y="38037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037"/>
                </a:cxn>
                <a:cxn ang="0">
                  <a:pos x="0" y="38037"/>
                </a:cxn>
              </a:cxnLst>
              <a:rect l="0" t="0" r="r" b="b"/>
              <a:pathLst>
                <a:path w="38100" h="38037">
                  <a:moveTo>
                    <a:pt x="0" y="38037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037"/>
                  </a:lnTo>
                  <a:lnTo>
                    <a:pt x="0" y="38037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5" name="Freeform 21"/>
            <p:cNvSpPr>
              <a:spLocks noChangeArrowheads="1"/>
            </p:cNvSpPr>
            <p:nvPr/>
          </p:nvSpPr>
          <p:spPr bwMode="auto">
            <a:xfrm>
              <a:off x="0" y="5954"/>
              <a:ext cx="60" cy="5374"/>
            </a:xfrm>
            <a:custGeom>
              <a:avLst/>
              <a:gdLst/>
              <a:ahLst/>
              <a:cxnLst>
                <a:cxn ang="0">
                  <a:pos x="0" y="3412234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12234"/>
                </a:cxn>
                <a:cxn ang="0">
                  <a:pos x="0" y="3412234"/>
                </a:cxn>
              </a:cxnLst>
              <a:rect l="0" t="0" r="r" b="b"/>
              <a:pathLst>
                <a:path w="38100" h="3412234">
                  <a:moveTo>
                    <a:pt x="0" y="3412234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12234"/>
                  </a:lnTo>
                  <a:lnTo>
                    <a:pt x="0" y="34122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6" name="Freeform 22"/>
            <p:cNvSpPr>
              <a:spLocks noChangeArrowheads="1"/>
            </p:cNvSpPr>
            <p:nvPr/>
          </p:nvSpPr>
          <p:spPr bwMode="auto">
            <a:xfrm>
              <a:off x="0" y="11328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7" name="Freeform 23"/>
            <p:cNvSpPr>
              <a:spLocks noChangeArrowheads="1"/>
            </p:cNvSpPr>
            <p:nvPr/>
          </p:nvSpPr>
          <p:spPr bwMode="auto">
            <a:xfrm>
              <a:off x="60" y="11328"/>
              <a:ext cx="5317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6295" y="0"/>
                </a:cxn>
                <a:cxn ang="0">
                  <a:pos x="3376295" y="38100"/>
                </a:cxn>
                <a:cxn ang="0">
                  <a:pos x="0" y="38100"/>
                </a:cxn>
              </a:cxnLst>
              <a:rect l="0" t="0" r="r" b="b"/>
              <a:pathLst>
                <a:path w="3376295" h="38100">
                  <a:moveTo>
                    <a:pt x="0" y="38100"/>
                  </a:moveTo>
                  <a:lnTo>
                    <a:pt x="0" y="0"/>
                  </a:lnTo>
                  <a:lnTo>
                    <a:pt x="3376295" y="0"/>
                  </a:lnTo>
                  <a:lnTo>
                    <a:pt x="337629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8" name="Freeform 24"/>
            <p:cNvSpPr>
              <a:spLocks noChangeArrowheads="1"/>
            </p:cNvSpPr>
            <p:nvPr/>
          </p:nvSpPr>
          <p:spPr bwMode="auto">
            <a:xfrm>
              <a:off x="5377" y="5954"/>
              <a:ext cx="60" cy="5374"/>
            </a:xfrm>
            <a:custGeom>
              <a:avLst/>
              <a:gdLst/>
              <a:ahLst/>
              <a:cxnLst>
                <a:cxn ang="0">
                  <a:pos x="0" y="3412234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12234"/>
                </a:cxn>
                <a:cxn ang="0">
                  <a:pos x="0" y="3412234"/>
                </a:cxn>
              </a:cxnLst>
              <a:rect l="0" t="0" r="r" b="b"/>
              <a:pathLst>
                <a:path w="38100" h="3412234">
                  <a:moveTo>
                    <a:pt x="0" y="3412234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12234"/>
                  </a:lnTo>
                  <a:lnTo>
                    <a:pt x="0" y="34122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69" name="Freeform 25"/>
            <p:cNvSpPr>
              <a:spLocks noChangeArrowheads="1"/>
            </p:cNvSpPr>
            <p:nvPr/>
          </p:nvSpPr>
          <p:spPr bwMode="auto">
            <a:xfrm>
              <a:off x="5377" y="11328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0" name="Freeform 26"/>
            <p:cNvSpPr>
              <a:spLocks noChangeArrowheads="1"/>
            </p:cNvSpPr>
            <p:nvPr/>
          </p:nvSpPr>
          <p:spPr bwMode="auto">
            <a:xfrm>
              <a:off x="5437" y="11328"/>
              <a:ext cx="5626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572256" y="0"/>
                </a:cxn>
                <a:cxn ang="0">
                  <a:pos x="3572256" y="38100"/>
                </a:cxn>
                <a:cxn ang="0">
                  <a:pos x="0" y="38100"/>
                </a:cxn>
              </a:cxnLst>
              <a:rect l="0" t="0" r="r" b="b"/>
              <a:pathLst>
                <a:path w="3572256" h="38100">
                  <a:moveTo>
                    <a:pt x="0" y="38100"/>
                  </a:moveTo>
                  <a:lnTo>
                    <a:pt x="0" y="0"/>
                  </a:lnTo>
                  <a:lnTo>
                    <a:pt x="3572256" y="0"/>
                  </a:lnTo>
                  <a:lnTo>
                    <a:pt x="357225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1" name="Freeform 27"/>
            <p:cNvSpPr>
              <a:spLocks noChangeArrowheads="1"/>
            </p:cNvSpPr>
            <p:nvPr/>
          </p:nvSpPr>
          <p:spPr bwMode="auto">
            <a:xfrm>
              <a:off x="11063" y="5954"/>
              <a:ext cx="60" cy="5374"/>
            </a:xfrm>
            <a:custGeom>
              <a:avLst/>
              <a:gdLst/>
              <a:ahLst/>
              <a:cxnLst>
                <a:cxn ang="0">
                  <a:pos x="0" y="3412234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12234"/>
                </a:cxn>
                <a:cxn ang="0">
                  <a:pos x="0" y="3412234"/>
                </a:cxn>
              </a:cxnLst>
              <a:rect l="0" t="0" r="r" b="b"/>
              <a:pathLst>
                <a:path w="38100" h="3412234">
                  <a:moveTo>
                    <a:pt x="0" y="3412234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12234"/>
                  </a:lnTo>
                  <a:lnTo>
                    <a:pt x="0" y="34122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2" name="Freeform 28"/>
            <p:cNvSpPr>
              <a:spLocks noChangeArrowheads="1"/>
            </p:cNvSpPr>
            <p:nvPr/>
          </p:nvSpPr>
          <p:spPr bwMode="auto">
            <a:xfrm>
              <a:off x="11063" y="11328"/>
              <a:ext cx="60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8100"/>
                </a:cxn>
                <a:cxn ang="0">
                  <a:pos x="0" y="38100"/>
                </a:cxn>
              </a:cxnLst>
              <a:rect l="0" t="0" r="r" b="b"/>
              <a:pathLst>
                <a:path w="38100" h="38100">
                  <a:moveTo>
                    <a:pt x="0" y="38100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3" name="Freeform 29"/>
            <p:cNvSpPr>
              <a:spLocks noChangeArrowheads="1"/>
            </p:cNvSpPr>
            <p:nvPr/>
          </p:nvSpPr>
          <p:spPr bwMode="auto">
            <a:xfrm>
              <a:off x="11123" y="11328"/>
              <a:ext cx="5321" cy="60"/>
            </a:xfrm>
            <a:custGeom>
              <a:avLst/>
              <a:gdLst/>
              <a:ahLst/>
              <a:cxnLst>
                <a:cxn ang="0">
                  <a:pos x="0" y="38100"/>
                </a:cxn>
                <a:cxn ang="0">
                  <a:pos x="0" y="0"/>
                </a:cxn>
                <a:cxn ang="0">
                  <a:pos x="3378834" y="0"/>
                </a:cxn>
                <a:cxn ang="0">
                  <a:pos x="3378834" y="38100"/>
                </a:cxn>
                <a:cxn ang="0">
                  <a:pos x="0" y="38100"/>
                </a:cxn>
              </a:cxnLst>
              <a:rect l="0" t="0" r="r" b="b"/>
              <a:pathLst>
                <a:path w="3378834" h="38100">
                  <a:moveTo>
                    <a:pt x="0" y="38100"/>
                  </a:moveTo>
                  <a:lnTo>
                    <a:pt x="0" y="0"/>
                  </a:lnTo>
                  <a:lnTo>
                    <a:pt x="3378834" y="0"/>
                  </a:lnTo>
                  <a:lnTo>
                    <a:pt x="337883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4" name="Freeform 30"/>
            <p:cNvSpPr>
              <a:spLocks noChangeArrowheads="1"/>
            </p:cNvSpPr>
            <p:nvPr/>
          </p:nvSpPr>
          <p:spPr bwMode="auto">
            <a:xfrm>
              <a:off x="16444" y="5954"/>
              <a:ext cx="60" cy="5374"/>
            </a:xfrm>
            <a:custGeom>
              <a:avLst/>
              <a:gdLst/>
              <a:ahLst/>
              <a:cxnLst>
                <a:cxn ang="0">
                  <a:pos x="0" y="3412234"/>
                </a:cxn>
                <a:cxn ang="0">
                  <a:pos x="0" y="0"/>
                </a:cxn>
                <a:cxn ang="0">
                  <a:pos x="38100" y="0"/>
                </a:cxn>
                <a:cxn ang="0">
                  <a:pos x="38100" y="3412234"/>
                </a:cxn>
                <a:cxn ang="0">
                  <a:pos x="0" y="3412234"/>
                </a:cxn>
              </a:cxnLst>
              <a:rect l="0" t="0" r="r" b="b"/>
              <a:pathLst>
                <a:path w="38100" h="3412234">
                  <a:moveTo>
                    <a:pt x="0" y="3412234"/>
                  </a:moveTo>
                  <a:lnTo>
                    <a:pt x="0" y="0"/>
                  </a:lnTo>
                  <a:lnTo>
                    <a:pt x="38100" y="0"/>
                  </a:lnTo>
                  <a:lnTo>
                    <a:pt x="38100" y="3412234"/>
                  </a:lnTo>
                  <a:lnTo>
                    <a:pt x="0" y="3412234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75" name="Freeform 31"/>
            <p:cNvSpPr>
              <a:spLocks noChangeArrowheads="1"/>
            </p:cNvSpPr>
            <p:nvPr/>
          </p:nvSpPr>
          <p:spPr bwMode="auto">
            <a:xfrm>
              <a:off x="16444" y="11328"/>
              <a:ext cx="6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100"/>
                </a:cxn>
                <a:cxn ang="0">
                  <a:pos x="38100" y="38100"/>
                </a:cxn>
                <a:cxn ang="0">
                  <a:pos x="38100" y="0"/>
                </a:cxn>
                <a:cxn ang="0">
                  <a:pos x="0" y="0"/>
                </a:cxn>
              </a:cxnLst>
              <a:rect l="0" t="0" r="r" b="b"/>
              <a:pathLst>
                <a:path w="38100" h="38100">
                  <a:moveTo>
                    <a:pt x="0" y="0"/>
                  </a:moveTo>
                  <a:lnTo>
                    <a:pt x="0" y="38100"/>
                  </a:lnTo>
                  <a:lnTo>
                    <a:pt x="38100" y="38100"/>
                  </a:lnTo>
                  <a:lnTo>
                    <a:pt x="38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176" name="Picture 3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16" y="6204"/>
              <a:ext cx="4696" cy="4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7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2" y="6204"/>
              <a:ext cx="5140" cy="4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8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8" y="6240"/>
              <a:ext cx="3914" cy="2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79" name="Picture 3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27860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3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14290"/>
            <a:ext cx="292895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81" name="Group 37"/>
          <p:cNvGrpSpPr>
            <a:grpSpLocks/>
          </p:cNvGrpSpPr>
          <p:nvPr/>
        </p:nvGrpSpPr>
        <p:grpSpPr bwMode="auto">
          <a:xfrm>
            <a:off x="3143241" y="4143381"/>
            <a:ext cx="2571768" cy="1285884"/>
            <a:chOff x="0" y="0"/>
            <a:chExt cx="4948" cy="944"/>
          </a:xfrm>
        </p:grpSpPr>
        <p:sp>
          <p:nvSpPr>
            <p:cNvPr id="6182" name="Freeform 38"/>
            <p:cNvSpPr>
              <a:spLocks noChangeArrowheads="1"/>
            </p:cNvSpPr>
            <p:nvPr/>
          </p:nvSpPr>
          <p:spPr bwMode="auto">
            <a:xfrm>
              <a:off x="0" y="0"/>
              <a:ext cx="4948" cy="944"/>
            </a:xfrm>
            <a:custGeom>
              <a:avLst/>
              <a:gdLst/>
              <a:ahLst/>
              <a:cxnLst>
                <a:cxn ang="0">
                  <a:pos x="2842260" y="0"/>
                </a:cxn>
                <a:cxn ang="0">
                  <a:pos x="2842260" y="149860"/>
                </a:cxn>
                <a:cxn ang="0">
                  <a:pos x="0" y="149860"/>
                </a:cxn>
                <a:cxn ang="0">
                  <a:pos x="0" y="449579"/>
                </a:cxn>
                <a:cxn ang="0">
                  <a:pos x="2842260" y="449579"/>
                </a:cxn>
                <a:cxn ang="0">
                  <a:pos x="2842260" y="599439"/>
                </a:cxn>
                <a:cxn ang="0">
                  <a:pos x="3141979" y="299720"/>
                </a:cxn>
                <a:cxn ang="0">
                  <a:pos x="2842260" y="0"/>
                </a:cxn>
              </a:cxnLst>
              <a:rect l="0" t="0" r="r" b="b"/>
              <a:pathLst>
                <a:path w="3141979" h="599439">
                  <a:moveTo>
                    <a:pt x="2842260" y="0"/>
                  </a:moveTo>
                  <a:lnTo>
                    <a:pt x="2842260" y="149860"/>
                  </a:lnTo>
                  <a:lnTo>
                    <a:pt x="0" y="149860"/>
                  </a:lnTo>
                  <a:lnTo>
                    <a:pt x="0" y="449579"/>
                  </a:lnTo>
                  <a:lnTo>
                    <a:pt x="2842260" y="449579"/>
                  </a:lnTo>
                  <a:lnTo>
                    <a:pt x="2842260" y="599439"/>
                  </a:lnTo>
                  <a:lnTo>
                    <a:pt x="3141979" y="299720"/>
                  </a:lnTo>
                  <a:lnTo>
                    <a:pt x="2842260" y="0"/>
                  </a:lnTo>
                  <a:close/>
                </a:path>
              </a:pathLst>
            </a:custGeom>
            <a:solidFill>
              <a:srgbClr val="EC7C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83" name="Freeform 39"/>
            <p:cNvSpPr>
              <a:spLocks noChangeArrowheads="1"/>
            </p:cNvSpPr>
            <p:nvPr/>
          </p:nvSpPr>
          <p:spPr bwMode="auto">
            <a:xfrm>
              <a:off x="0" y="0"/>
              <a:ext cx="4948" cy="944"/>
            </a:xfrm>
            <a:custGeom>
              <a:avLst/>
              <a:gdLst/>
              <a:ahLst/>
              <a:cxnLst>
                <a:cxn ang="0">
                  <a:pos x="3141979" y="299720"/>
                </a:cxn>
                <a:cxn ang="0">
                  <a:pos x="2842260" y="599439"/>
                </a:cxn>
                <a:cxn ang="0">
                  <a:pos x="2842260" y="449579"/>
                </a:cxn>
                <a:cxn ang="0">
                  <a:pos x="0" y="449579"/>
                </a:cxn>
                <a:cxn ang="0">
                  <a:pos x="0" y="149860"/>
                </a:cxn>
                <a:cxn ang="0">
                  <a:pos x="2842260" y="149860"/>
                </a:cxn>
                <a:cxn ang="0">
                  <a:pos x="2842260" y="0"/>
                </a:cxn>
                <a:cxn ang="0">
                  <a:pos x="3141979" y="299720"/>
                </a:cxn>
              </a:cxnLst>
              <a:rect l="0" t="0" r="r" b="b"/>
              <a:pathLst>
                <a:path w="3141979" h="599439">
                  <a:moveTo>
                    <a:pt x="3141979" y="299720"/>
                  </a:moveTo>
                  <a:lnTo>
                    <a:pt x="2842260" y="599439"/>
                  </a:lnTo>
                  <a:lnTo>
                    <a:pt x="2842260" y="449579"/>
                  </a:lnTo>
                  <a:lnTo>
                    <a:pt x="0" y="449579"/>
                  </a:lnTo>
                  <a:lnTo>
                    <a:pt x="0" y="149860"/>
                  </a:lnTo>
                  <a:lnTo>
                    <a:pt x="2842260" y="149860"/>
                  </a:lnTo>
                  <a:lnTo>
                    <a:pt x="2842260" y="0"/>
                  </a:lnTo>
                  <a:lnTo>
                    <a:pt x="3141979" y="299720"/>
                  </a:lnTo>
                  <a:close/>
                </a:path>
              </a:pathLst>
            </a:custGeom>
            <a:noFill/>
            <a:ln w="12700" cap="flat">
              <a:solidFill>
                <a:srgbClr val="AD5A2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184" name="Group 40"/>
          <p:cNvGrpSpPr>
            <a:grpSpLocks/>
          </p:cNvGrpSpPr>
          <p:nvPr/>
        </p:nvGrpSpPr>
        <p:grpSpPr bwMode="auto">
          <a:xfrm>
            <a:off x="6286512" y="357166"/>
            <a:ext cx="2643206" cy="3214709"/>
            <a:chOff x="0" y="0"/>
            <a:chExt cx="5128" cy="5264"/>
          </a:xfrm>
        </p:grpSpPr>
        <p:pic>
          <p:nvPicPr>
            <p:cNvPr id="6185" name="Picture 4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276"/>
              <a:ext cx="5128" cy="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6" name="Picture 4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4" y="0"/>
              <a:ext cx="2492" cy="3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TextBox 42"/>
          <p:cNvSpPr txBox="1"/>
          <p:nvPr/>
        </p:nvSpPr>
        <p:spPr>
          <a:xfrm>
            <a:off x="466886" y="338040"/>
            <a:ext cx="1127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Самолет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214678" y="357167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/>
              <a:t>построим сами,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267919" y="3202179"/>
            <a:ext cx="311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Понесемся над лесами,</a:t>
            </a:r>
            <a:endParaRPr lang="ru-RU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23889" y="6348220"/>
            <a:ext cx="316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Понесемся над лесами,</a:t>
            </a:r>
            <a:endParaRPr lang="ru-RU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500430" y="6000768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 потом вернемся </a:t>
            </a:r>
            <a:endParaRPr lang="ru-RU" sz="2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572264" y="5715016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к маме.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165</Words>
  <Application>Microsoft Office PowerPoint</Application>
  <PresentationFormat>Экран (4:3)</PresentationFormat>
  <Paragraphs>66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 Light Condensed</vt:lpstr>
      <vt:lpstr>Calibri</vt:lpstr>
      <vt:lpstr>Candara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Пользователь</cp:lastModifiedBy>
  <cp:revision>51</cp:revision>
  <dcterms:created xsi:type="dcterms:W3CDTF">2023-02-03T17:09:28Z</dcterms:created>
  <dcterms:modified xsi:type="dcterms:W3CDTF">2023-02-16T06:12:56Z</dcterms:modified>
</cp:coreProperties>
</file>