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8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849" autoAdjust="0"/>
  </p:normalViewPr>
  <p:slideViewPr>
    <p:cSldViewPr>
      <p:cViewPr varScale="1">
        <p:scale>
          <a:sx n="66" d="100"/>
          <a:sy n="66" d="100"/>
        </p:scale>
        <p:origin x="14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58"/>
    </p:cViewPr>
  </p:sorter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42C03EF-1F6A-435D-A8E0-5BB5BEFAC51D}" type="datetimeFigureOut">
              <a:rPr lang="ru-RU"/>
              <a:pPr>
                <a:defRPr/>
              </a:pPr>
              <a:t>14.03.2022</a:t>
            </a:fld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21A080E-83D0-4746-B23D-FB3121D2A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507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0EA6A-2008-4F91-A130-157A603116BA}" type="datetimeFigureOut">
              <a:rPr lang="ru-RU"/>
              <a:pPr>
                <a:defRPr/>
              </a:pPr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9B8BA-8F7A-4FAF-837A-D14B2CE02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54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C21F3-23DE-4104-AEBE-8DCF0FB33D2C}" type="datetimeFigureOut">
              <a:rPr lang="ru-RU"/>
              <a:pPr>
                <a:defRPr/>
              </a:pPr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169B-23EB-4156-B15B-B5B2A648A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84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6D78-027B-4B67-99B3-0991ACE6E1D5}" type="datetimeFigureOut">
              <a:rPr lang="ru-RU"/>
              <a:pPr>
                <a:defRPr/>
              </a:pPr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2735-CCF6-49D6-A540-7AD5DB4A1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1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61327-71CB-435C-82C3-097092ACA33D}" type="datetimeFigureOut">
              <a:rPr lang="ru-RU"/>
              <a:pPr>
                <a:defRPr/>
              </a:pPr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91BAC-371E-470C-A3E9-EBD54A63F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1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372B-54D8-4C0F-A2E1-CE877C0902E9}" type="datetimeFigureOut">
              <a:rPr lang="ru-RU"/>
              <a:pPr>
                <a:defRPr/>
              </a:pPr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81D13-E94C-4D2E-933B-B687B63D6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59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23892-5A60-431C-A099-B8384D89D47F}" type="datetimeFigureOut">
              <a:rPr lang="ru-RU"/>
              <a:pPr>
                <a:defRPr/>
              </a:pPr>
              <a:t>14.03.2022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EC414-5A79-4EFE-B77D-2DE87A800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50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48D41-5237-416C-BE5D-08268E2BFEC1}" type="datetimeFigureOut">
              <a:rPr lang="ru-RU"/>
              <a:pPr>
                <a:defRPr/>
              </a:pPr>
              <a:t>14.03.2022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D9650-5741-48E2-9197-48ED70683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58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D1D44-6D42-4F79-87F7-E3444C099CE6}" type="datetimeFigureOut">
              <a:rPr lang="ru-RU"/>
              <a:pPr>
                <a:defRPr/>
              </a:pPr>
              <a:t>14.03.2022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87455-5AA2-4321-830B-3EF4179DE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66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09DE4-8106-4271-9D50-900BCCA577D5}" type="datetimeFigureOut">
              <a:rPr lang="ru-RU"/>
              <a:pPr>
                <a:defRPr/>
              </a:pPr>
              <a:t>14.03.2022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94EA3-BA34-4B2E-9D2F-7AE107028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7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66243-7010-4032-8E2F-4B540E930B8D}" type="datetimeFigureOut">
              <a:rPr lang="ru-RU"/>
              <a:pPr>
                <a:defRPr/>
              </a:pPr>
              <a:t>14.03.2022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7656F-FA64-491E-B749-A02988E20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0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A6F55-C137-412D-86BB-9D5E02335CE8}" type="datetimeFigureOut">
              <a:rPr lang="ru-RU"/>
              <a:pPr>
                <a:defRPr/>
              </a:pPr>
              <a:t>14.03.2022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37AD5-95D9-4B6D-8354-5B3F4F65D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16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D4A896-C352-4B42-B045-2A3DE1549808}" type="datetimeFigureOut">
              <a:rPr lang="ru-RU"/>
              <a:pPr>
                <a:defRPr/>
              </a:pPr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9979CA-6C3B-4EF4-B53A-DBAF18B41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47264" y="1023880"/>
            <a:ext cx="6313440" cy="240512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3600" b="1" dirty="0" smtClean="0">
              <a:solidFill>
                <a:srgbClr val="C51F0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rgbClr val="C51F0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C51F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solidFill>
                  <a:srgbClr val="C51F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 smtClean="0">
                <a:solidFill>
                  <a:srgbClr val="C51F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</a:t>
            </a:r>
            <a:r>
              <a:rPr lang="ru-RU" sz="3600" b="1" dirty="0" smtClean="0">
                <a:solidFill>
                  <a:srgbClr val="C51F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обильное приложение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rgbClr val="C51F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ЭБС«БИБЛИОРОССИКА»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3600" b="1" dirty="0" smtClean="0">
              <a:solidFill>
                <a:srgbClr val="C51F0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 txBox="1">
            <a:spLocks/>
          </p:cNvSpPr>
          <p:nvPr/>
        </p:nvSpPr>
        <p:spPr bwMode="auto">
          <a:xfrm>
            <a:off x="2166880" y="302344"/>
            <a:ext cx="67691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000" dirty="0" smtClean="0">
                <a:solidFill>
                  <a:srgbClr val="C51F0D"/>
                </a:solidFill>
              </a:rPr>
              <a:t>Инструменты:</a:t>
            </a:r>
          </a:p>
          <a:p>
            <a:pPr algn="ctr" eaLnBrk="1" hangingPunct="1"/>
            <a:r>
              <a:rPr lang="ru-RU" altLang="ru-RU" sz="3000" dirty="0" smtClean="0">
                <a:solidFill>
                  <a:srgbClr val="C51F0D"/>
                </a:solidFill>
              </a:rPr>
              <a:t>«шрифт крупнее», «шрифт мельче»</a:t>
            </a:r>
            <a:endParaRPr lang="ru-RU" altLang="ru-RU" sz="3000" dirty="0">
              <a:solidFill>
                <a:srgbClr val="C51F0D"/>
              </a:solidFill>
            </a:endParaRPr>
          </a:p>
        </p:txBody>
      </p:sp>
      <p:pic>
        <p:nvPicPr>
          <p:cNvPr id="9218" name="Picture 2" descr="C:\Users\Алексей\Desktop\Новая папка\Screenshot_20201215_195517_com.ggasoftware.biblioross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4832" y="1685288"/>
            <a:ext cx="1908274" cy="4028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 descr="C:\Users\Алексей\Desktop\Новая папка\Screenshot_20201215_195523_com.ggasoftware.biblioross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5456" y="1685288"/>
            <a:ext cx="1908273" cy="4028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Алексей\Desktop\Новая папка\Screenshot_20201215_195356_com.ggasoftware.biblioross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0208" y="1685288"/>
            <a:ext cx="1908272" cy="4028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Овал 7"/>
          <p:cNvSpPr/>
          <p:nvPr/>
        </p:nvSpPr>
        <p:spPr>
          <a:xfrm>
            <a:off x="4271360" y="2887848"/>
            <a:ext cx="721536" cy="2405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71360" y="3188488"/>
            <a:ext cx="721536" cy="1803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3068800" y="2406824"/>
            <a:ext cx="1082304" cy="54115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053024" y="2887848"/>
            <a:ext cx="1142432" cy="3607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 txBox="1">
            <a:spLocks/>
          </p:cNvSpPr>
          <p:nvPr/>
        </p:nvSpPr>
        <p:spPr bwMode="auto">
          <a:xfrm>
            <a:off x="2106752" y="242216"/>
            <a:ext cx="67691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000" dirty="0" smtClean="0">
                <a:solidFill>
                  <a:srgbClr val="C51F0D"/>
                </a:solidFill>
              </a:rPr>
              <a:t>Работа с книгой:</a:t>
            </a:r>
          </a:p>
          <a:p>
            <a:pPr algn="ctr" eaLnBrk="1" hangingPunct="1"/>
            <a:r>
              <a:rPr lang="ru-RU" altLang="ru-RU" sz="3000" dirty="0" smtClean="0">
                <a:solidFill>
                  <a:srgbClr val="C51F0D"/>
                </a:solidFill>
              </a:rPr>
              <a:t>«отправить 10% книги на почту»</a:t>
            </a:r>
            <a:endParaRPr lang="ru-RU" altLang="ru-RU" sz="3000" dirty="0">
              <a:solidFill>
                <a:srgbClr val="C51F0D"/>
              </a:solidFill>
            </a:endParaRPr>
          </a:p>
        </p:txBody>
      </p:sp>
      <p:pic>
        <p:nvPicPr>
          <p:cNvPr id="10242" name="Picture 2" descr="C:\Users\Алексей\Desktop\Новая папка\Screenshot_20201215_195533_com.ggasoftware.biblioross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792" y="1685288"/>
            <a:ext cx="1908273" cy="4028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Алексей\Desktop\Новая папка\Screenshot_20201215_195356_com.ggasoftware.biblioross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7264" y="1685288"/>
            <a:ext cx="1908272" cy="4028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Овал 7"/>
          <p:cNvSpPr/>
          <p:nvPr/>
        </p:nvSpPr>
        <p:spPr>
          <a:xfrm>
            <a:off x="2948544" y="3368872"/>
            <a:ext cx="1262688" cy="300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331488" y="3489128"/>
            <a:ext cx="102217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 txBox="1">
            <a:spLocks/>
          </p:cNvSpPr>
          <p:nvPr/>
        </p:nvSpPr>
        <p:spPr bwMode="auto">
          <a:xfrm>
            <a:off x="2166880" y="302344"/>
            <a:ext cx="67691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000" dirty="0" smtClean="0">
                <a:solidFill>
                  <a:srgbClr val="C51F0D"/>
                </a:solidFill>
              </a:rPr>
              <a:t>Работа с книгой:</a:t>
            </a:r>
          </a:p>
          <a:p>
            <a:pPr algn="ctr" eaLnBrk="1" hangingPunct="1"/>
            <a:r>
              <a:rPr lang="ru-RU" altLang="ru-RU" sz="3000" dirty="0" smtClean="0">
                <a:solidFill>
                  <a:srgbClr val="C51F0D"/>
                </a:solidFill>
              </a:rPr>
              <a:t>«сделать закладку»</a:t>
            </a:r>
            <a:endParaRPr lang="ru-RU" altLang="ru-RU" sz="3000" dirty="0">
              <a:solidFill>
                <a:srgbClr val="C51F0D"/>
              </a:solidFill>
            </a:endParaRPr>
          </a:p>
        </p:txBody>
      </p:sp>
      <p:pic>
        <p:nvPicPr>
          <p:cNvPr id="9219" name="Picture 3" descr="C:\Users\Алексей\Desktop\Новая папка\Screenshot_20201215_195523_com.ggasoftware.biblioross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4960" y="1745416"/>
            <a:ext cx="1908273" cy="4028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3" name="Picture 3" descr="C:\Users\Алексей\Desktop\Новая папка\Screenshot_20201215_195614_com.ggasoftware.biblioross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0464" y="1745416"/>
            <a:ext cx="1924096" cy="4061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 descr="C:\Users\Алексей\Desktop\Новая папка\Screenshot_20201215_195830_com.ggasoftware.biblioross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6224" y="1745416"/>
            <a:ext cx="1908272" cy="4028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Овал 7"/>
          <p:cNvSpPr/>
          <p:nvPr/>
        </p:nvSpPr>
        <p:spPr>
          <a:xfrm>
            <a:off x="2287136" y="1925800"/>
            <a:ext cx="360768" cy="1803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647904" y="2106184"/>
            <a:ext cx="1142432" cy="120256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 txBox="1">
            <a:spLocks/>
          </p:cNvSpPr>
          <p:nvPr/>
        </p:nvSpPr>
        <p:spPr bwMode="auto">
          <a:xfrm>
            <a:off x="2166880" y="302344"/>
            <a:ext cx="67691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000" dirty="0" smtClean="0">
                <a:solidFill>
                  <a:srgbClr val="C51F0D"/>
                </a:solidFill>
              </a:rPr>
              <a:t>Инструменты:</a:t>
            </a:r>
          </a:p>
          <a:p>
            <a:pPr algn="ctr" eaLnBrk="1" hangingPunct="1"/>
            <a:r>
              <a:rPr lang="ru-RU" altLang="ru-RU" sz="3000" dirty="0" smtClean="0">
                <a:solidFill>
                  <a:srgbClr val="C51F0D"/>
                </a:solidFill>
              </a:rPr>
              <a:t>«показать закладки»</a:t>
            </a:r>
            <a:endParaRPr lang="ru-RU" altLang="ru-RU" sz="3000" dirty="0">
              <a:solidFill>
                <a:srgbClr val="C51F0D"/>
              </a:solidFill>
            </a:endParaRPr>
          </a:p>
        </p:txBody>
      </p:sp>
      <p:pic>
        <p:nvPicPr>
          <p:cNvPr id="11266" name="Picture 2" descr="C:\Users\Алексей\Desktop\Новая папка\Screenshot_20201215_195830_com.ggasoftware.biblioross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8160" y="1745416"/>
            <a:ext cx="1908272" cy="4028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0" name="Picture 2" descr="C:\Users\Алексей\Desktop\Новая папка\Screenshot_20201215_195926_com.ggasoftware.biblioross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4944" y="1685288"/>
            <a:ext cx="1908272" cy="4028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Овал 6"/>
          <p:cNvSpPr/>
          <p:nvPr/>
        </p:nvSpPr>
        <p:spPr>
          <a:xfrm>
            <a:off x="4030848" y="1925800"/>
            <a:ext cx="360768" cy="1803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451744" y="2046056"/>
            <a:ext cx="1503200" cy="3607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1331913" y="1700213"/>
            <a:ext cx="691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2466952"/>
            <a:ext cx="835342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 smtClean="0">
                <a:solidFill>
                  <a:srgbClr val="9C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Благодарю </a:t>
            </a:r>
            <a:r>
              <a:rPr lang="ru-RU" sz="5000" b="1" dirty="0">
                <a:solidFill>
                  <a:srgbClr val="9C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 внимание!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800" b="1" dirty="0">
              <a:solidFill>
                <a:srgbClr val="9C24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800" b="1" dirty="0">
              <a:solidFill>
                <a:srgbClr val="9C24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800" b="1" dirty="0">
              <a:solidFill>
                <a:srgbClr val="9C24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 txBox="1">
            <a:spLocks/>
          </p:cNvSpPr>
          <p:nvPr/>
        </p:nvSpPr>
        <p:spPr bwMode="auto">
          <a:xfrm>
            <a:off x="2227008" y="267639"/>
            <a:ext cx="67691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000" dirty="0" smtClean="0">
                <a:solidFill>
                  <a:srgbClr val="C51F0D"/>
                </a:solidFill>
              </a:rPr>
              <a:t>«Просмотренные» книги</a:t>
            </a:r>
            <a:endParaRPr lang="ru-RU" altLang="ru-RU" sz="3000" dirty="0">
              <a:solidFill>
                <a:srgbClr val="C51F0D"/>
              </a:solidFill>
            </a:endParaRPr>
          </a:p>
        </p:txBody>
      </p:sp>
      <p:pic>
        <p:nvPicPr>
          <p:cNvPr id="1026" name="Picture 2" descr="C:\Users\Алексей\Desktop\Новая папка\Screenshot_20201215_195034_com.ggasoftware.biblioross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4688" y="1625160"/>
            <a:ext cx="1863968" cy="3935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Алексей\Desktop\Новая папка\Screenshot_20201215_195059_com.ggasoftware.biblioross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7392" y="1625160"/>
            <a:ext cx="1868106" cy="3943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3189056" y="2767592"/>
            <a:ext cx="2525376" cy="138294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 txBox="1">
            <a:spLocks/>
          </p:cNvSpPr>
          <p:nvPr/>
        </p:nvSpPr>
        <p:spPr bwMode="auto">
          <a:xfrm>
            <a:off x="2166880" y="242216"/>
            <a:ext cx="67691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000" dirty="0" smtClean="0">
                <a:solidFill>
                  <a:srgbClr val="C51F0D"/>
                </a:solidFill>
              </a:rPr>
              <a:t>«Избранное»</a:t>
            </a:r>
            <a:endParaRPr lang="ru-RU" altLang="ru-RU" sz="3000" dirty="0">
              <a:solidFill>
                <a:srgbClr val="C51F0D"/>
              </a:solidFill>
            </a:endParaRPr>
          </a:p>
        </p:txBody>
      </p:sp>
      <p:pic>
        <p:nvPicPr>
          <p:cNvPr id="2050" name="Picture 2" descr="C:\Users\Алексей\Desktop\Новая папка\Screenshot_20201215_200431_com.ggasoftware.biblioross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7520" y="1625160"/>
            <a:ext cx="1924096" cy="4061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Алексей\Desktop\Новая папка\Screenshot_20201215_200424_com.ggasoftware.biblioross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4688" y="1625160"/>
            <a:ext cx="1908273" cy="4028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369440" y="2466952"/>
            <a:ext cx="2344992" cy="10823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 txBox="1">
            <a:spLocks/>
          </p:cNvSpPr>
          <p:nvPr/>
        </p:nvSpPr>
        <p:spPr bwMode="auto">
          <a:xfrm>
            <a:off x="2374900" y="182088"/>
            <a:ext cx="67691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000" dirty="0" smtClean="0">
                <a:solidFill>
                  <a:srgbClr val="C51F0D"/>
                </a:solidFill>
              </a:rPr>
              <a:t>«Поиск»</a:t>
            </a:r>
            <a:endParaRPr lang="ru-RU" altLang="ru-RU" sz="3000" dirty="0">
              <a:solidFill>
                <a:srgbClr val="C51F0D"/>
              </a:solidFill>
            </a:endParaRPr>
          </a:p>
        </p:txBody>
      </p:sp>
      <p:pic>
        <p:nvPicPr>
          <p:cNvPr id="2" name="Picture 2" descr="C:\Users\Алексей\Desktop\Новая папка\Screenshot_20201215_195129_com.ggasoftware.biblioross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4816" y="1504904"/>
            <a:ext cx="1908273" cy="4028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Алексей\Downloads\Screenshot_20201215_205505_com.ggasoftware.biblioross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7520" y="1565032"/>
            <a:ext cx="1909079" cy="403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249184" y="2166312"/>
            <a:ext cx="2525376" cy="22848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 txBox="1">
            <a:spLocks/>
          </p:cNvSpPr>
          <p:nvPr/>
        </p:nvSpPr>
        <p:spPr bwMode="auto">
          <a:xfrm>
            <a:off x="2166880" y="242216"/>
            <a:ext cx="67691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000" dirty="0" smtClean="0">
                <a:solidFill>
                  <a:srgbClr val="C51F0D"/>
                </a:solidFill>
              </a:rPr>
              <a:t>«Поиск» с помощью фильтров</a:t>
            </a:r>
            <a:endParaRPr lang="ru-RU" altLang="ru-RU" sz="3000" dirty="0">
              <a:solidFill>
                <a:srgbClr val="C51F0D"/>
              </a:solidFill>
            </a:endParaRPr>
          </a:p>
        </p:txBody>
      </p:sp>
      <p:pic>
        <p:nvPicPr>
          <p:cNvPr id="4098" name="Picture 2" descr="C:\Users\Алексей\Desktop\Новая папка\Screenshot_20201215_195147_com.ggasoftware.biblioross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0336" y="1805544"/>
            <a:ext cx="1909079" cy="403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Users\Алексей\Downloads\Screenshot_20201215_204458_com.ggasoftware.biblioross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4960" y="1805544"/>
            <a:ext cx="1908272" cy="4028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C:\Users\Алексей\Desktop\Новая папка\Screenshot_20201215_200505_com.ggasoftware.biblioross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6096" y="1805544"/>
            <a:ext cx="1909080" cy="403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Овал 8"/>
          <p:cNvSpPr/>
          <p:nvPr/>
        </p:nvSpPr>
        <p:spPr>
          <a:xfrm>
            <a:off x="1264960" y="2527080"/>
            <a:ext cx="481024" cy="1803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30208" y="2707464"/>
            <a:ext cx="481024" cy="2405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 txBox="1">
            <a:spLocks/>
          </p:cNvSpPr>
          <p:nvPr/>
        </p:nvSpPr>
        <p:spPr bwMode="auto">
          <a:xfrm>
            <a:off x="2227008" y="242216"/>
            <a:ext cx="67691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000" dirty="0" smtClean="0">
                <a:solidFill>
                  <a:srgbClr val="C51F0D"/>
                </a:solidFill>
              </a:rPr>
              <a:t>Результаты поиска</a:t>
            </a:r>
            <a:endParaRPr lang="ru-RU" altLang="ru-RU" sz="3000" dirty="0">
              <a:solidFill>
                <a:srgbClr val="C51F0D"/>
              </a:solidFill>
            </a:endParaRPr>
          </a:p>
        </p:txBody>
      </p:sp>
      <p:pic>
        <p:nvPicPr>
          <p:cNvPr id="5122" name="Picture 2" descr="C:\Users\Алексей\Desktop\Новая папка\Screenshot_20201215_200528_com.ggasoftware.biblioross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4560" y="1625160"/>
            <a:ext cx="1905915" cy="4023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Users\Алексей\Desktop\Новая папка\Screenshot_20201215_200515_com.ggasoftware.biblioross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7264" y="1685288"/>
            <a:ext cx="1909080" cy="403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 txBox="1">
            <a:spLocks/>
          </p:cNvSpPr>
          <p:nvPr/>
        </p:nvSpPr>
        <p:spPr bwMode="auto">
          <a:xfrm>
            <a:off x="2166880" y="302344"/>
            <a:ext cx="67691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000" dirty="0" smtClean="0">
                <a:solidFill>
                  <a:srgbClr val="C51F0D"/>
                </a:solidFill>
              </a:rPr>
              <a:t>Работа с книгой:</a:t>
            </a:r>
          </a:p>
          <a:p>
            <a:pPr algn="ctr" eaLnBrk="1" hangingPunct="1"/>
            <a:r>
              <a:rPr lang="ru-RU" altLang="ru-RU" sz="3000" dirty="0" smtClean="0">
                <a:solidFill>
                  <a:srgbClr val="C51F0D"/>
                </a:solidFill>
              </a:rPr>
              <a:t>«добавление в избранное»</a:t>
            </a:r>
            <a:endParaRPr lang="ru-RU" altLang="ru-RU" sz="3000" dirty="0">
              <a:solidFill>
                <a:srgbClr val="C51F0D"/>
              </a:solidFill>
            </a:endParaRPr>
          </a:p>
        </p:txBody>
      </p:sp>
      <p:pic>
        <p:nvPicPr>
          <p:cNvPr id="6146" name="Picture 2" descr="C:\Users\Алексей\Desktop\Новая папка\Screenshot_20201215_195253_com.ggasoftware.biblioross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7392" y="1685288"/>
            <a:ext cx="1908273" cy="4028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Алексей\Desktop\Новая папка\Screenshot_20201215_195258_com.ggasoftware.biblioross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4176" y="1625160"/>
            <a:ext cx="1908272" cy="4028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Овал 12"/>
          <p:cNvSpPr/>
          <p:nvPr/>
        </p:nvSpPr>
        <p:spPr>
          <a:xfrm>
            <a:off x="3429568" y="1925800"/>
            <a:ext cx="240512" cy="1202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670080" y="1444776"/>
            <a:ext cx="1297910" cy="481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 txBox="1">
            <a:spLocks/>
          </p:cNvSpPr>
          <p:nvPr/>
        </p:nvSpPr>
        <p:spPr bwMode="auto">
          <a:xfrm>
            <a:off x="1986496" y="302344"/>
            <a:ext cx="67691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000" dirty="0" smtClean="0">
                <a:solidFill>
                  <a:srgbClr val="C51F0D"/>
                </a:solidFill>
              </a:rPr>
              <a:t>Инструменты:</a:t>
            </a:r>
          </a:p>
          <a:p>
            <a:pPr algn="ctr" eaLnBrk="1" hangingPunct="1"/>
            <a:r>
              <a:rPr lang="ru-RU" altLang="ru-RU" sz="3000" dirty="0" smtClean="0">
                <a:solidFill>
                  <a:srgbClr val="C51F0D"/>
                </a:solidFill>
              </a:rPr>
              <a:t>«поиск внутри книги»</a:t>
            </a:r>
            <a:endParaRPr lang="ru-RU" altLang="ru-RU" sz="3000" dirty="0">
              <a:solidFill>
                <a:srgbClr val="C51F0D"/>
              </a:solidFill>
            </a:endParaRPr>
          </a:p>
        </p:txBody>
      </p:sp>
      <p:pic>
        <p:nvPicPr>
          <p:cNvPr id="7170" name="Picture 2" descr="C:\Users\Алексей\Desktop\Новая папка\Screenshot_20201215_195356_com.ggasoftware.biblioross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7136" y="1685288"/>
            <a:ext cx="1908272" cy="4028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Алексей\Desktop\Новая папка\Screenshot_20201215_195450_com.ggasoftware.biblioross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4048" y="1625160"/>
            <a:ext cx="1924096" cy="4061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Овал 6"/>
          <p:cNvSpPr/>
          <p:nvPr/>
        </p:nvSpPr>
        <p:spPr>
          <a:xfrm>
            <a:off x="2768160" y="2106184"/>
            <a:ext cx="541152" cy="2405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489696" y="2226440"/>
            <a:ext cx="1984224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 txBox="1">
            <a:spLocks/>
          </p:cNvSpPr>
          <p:nvPr/>
        </p:nvSpPr>
        <p:spPr bwMode="auto">
          <a:xfrm>
            <a:off x="2166880" y="302344"/>
            <a:ext cx="67691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000" dirty="0" smtClean="0">
                <a:solidFill>
                  <a:srgbClr val="C51F0D"/>
                </a:solidFill>
              </a:rPr>
              <a:t>Инструменты:</a:t>
            </a:r>
          </a:p>
          <a:p>
            <a:pPr algn="ctr" eaLnBrk="1" hangingPunct="1"/>
            <a:r>
              <a:rPr lang="ru-RU" altLang="ru-RU" sz="3000" dirty="0" smtClean="0">
                <a:solidFill>
                  <a:srgbClr val="C51F0D"/>
                </a:solidFill>
              </a:rPr>
              <a:t>«содержание», «режимы день/ночь»</a:t>
            </a:r>
            <a:endParaRPr lang="ru-RU" altLang="ru-RU" sz="3000" dirty="0">
              <a:solidFill>
                <a:srgbClr val="C51F0D"/>
              </a:solidFill>
            </a:endParaRPr>
          </a:p>
        </p:txBody>
      </p:sp>
      <p:pic>
        <p:nvPicPr>
          <p:cNvPr id="8194" name="Picture 2" descr="C:\Users\Алексей\Desktop\Новая папка\Screenshot_20201215_195502_com.ggasoftware.biblioross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4960" y="1685288"/>
            <a:ext cx="1908273" cy="4028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C:\Users\Алексей\Desktop\Новая папка\Screenshot_20201215_195508_com.ggasoftware.biblioross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5968" y="1685288"/>
            <a:ext cx="1908273" cy="4028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Алексей\Desktop\Новая папка\Screenshot_20201215_195356_com.ggasoftware.biblioross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0464" y="1685288"/>
            <a:ext cx="1908272" cy="4028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Овал 7"/>
          <p:cNvSpPr/>
          <p:nvPr/>
        </p:nvSpPr>
        <p:spPr>
          <a:xfrm>
            <a:off x="4331488" y="2406824"/>
            <a:ext cx="721536" cy="1803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451744" y="2647336"/>
            <a:ext cx="841792" cy="1803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3189056" y="2286568"/>
            <a:ext cx="1142432" cy="18038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353664" y="2406824"/>
            <a:ext cx="1022176" cy="3006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10635</TotalTime>
  <Words>83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Пользователь</cp:lastModifiedBy>
  <cp:revision>311</cp:revision>
  <dcterms:created xsi:type="dcterms:W3CDTF">2013-09-26T14:54:45Z</dcterms:created>
  <dcterms:modified xsi:type="dcterms:W3CDTF">2022-03-14T11:19:36Z</dcterms:modified>
</cp:coreProperties>
</file>